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82" r:id="rId1"/>
  </p:sldMasterIdLst>
  <p:notesMasterIdLst>
    <p:notesMasterId r:id="rId16"/>
  </p:notesMasterIdLst>
  <p:handoutMasterIdLst>
    <p:handoutMasterId r:id="rId17"/>
  </p:handoutMasterIdLst>
  <p:sldIdLst>
    <p:sldId id="331" r:id="rId2"/>
    <p:sldId id="285" r:id="rId3"/>
    <p:sldId id="323" r:id="rId4"/>
    <p:sldId id="333" r:id="rId5"/>
    <p:sldId id="337" r:id="rId6"/>
    <p:sldId id="319" r:id="rId7"/>
    <p:sldId id="334" r:id="rId8"/>
    <p:sldId id="262" r:id="rId9"/>
    <p:sldId id="339" r:id="rId10"/>
    <p:sldId id="264" r:id="rId11"/>
    <p:sldId id="322" r:id="rId12"/>
    <p:sldId id="340" r:id="rId13"/>
    <p:sldId id="301" r:id="rId14"/>
    <p:sldId id="335"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9F9F9"/>
    <a:srgbClr val="F3F3F3"/>
    <a:srgbClr val="FF311B"/>
    <a:srgbClr val="560800"/>
    <a:srgbClr val="99CC00"/>
    <a:srgbClr val="CCEC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92" autoAdjust="0"/>
  </p:normalViewPr>
  <p:slideViewPr>
    <p:cSldViewPr>
      <p:cViewPr varScale="1">
        <p:scale>
          <a:sx n="70" d="100"/>
          <a:sy n="70" d="100"/>
        </p:scale>
        <p:origin x="-1380" y="-90"/>
      </p:cViewPr>
      <p:guideLst>
        <p:guide orient="horz" pos="9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28" d="100"/>
          <a:sy n="28" d="100"/>
        </p:scale>
        <p:origin x="-10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s-ES_tradnl" altLang="es-ES"/>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s-ES_tradnl" altLang="es-ES"/>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s-ES_tradnl" altLang="es-ES"/>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57F82E8D-2DD0-4EAE-AF12-23BBFD7A054D}" type="slidenum">
              <a:rPr lang="es-ES_tradnl" altLang="es-ES"/>
              <a:pPr>
                <a:defRPr/>
              </a:pPr>
              <a:t>‹Nº›</a:t>
            </a:fld>
            <a:endParaRPr lang="es-ES_tradnl" altLang="es-ES"/>
          </a:p>
        </p:txBody>
      </p:sp>
    </p:spTree>
    <p:extLst>
      <p:ext uri="{BB962C8B-B14F-4D97-AF65-F5344CB8AC3E}">
        <p14:creationId xmlns:p14="http://schemas.microsoft.com/office/powerpoint/2010/main" val="2889615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defRPr>
            </a:lvl1pPr>
          </a:lstStyle>
          <a:p>
            <a:pPr>
              <a:defRPr/>
            </a:pPr>
            <a:endParaRPr lang="es-ES_tradnl" altLang="es-ES"/>
          </a:p>
        </p:txBody>
      </p:sp>
      <p:sp>
        <p:nvSpPr>
          <p:cNvPr id="58371" name="Rectangle 3"/>
          <p:cNvSpPr>
            <a:spLocks noGrp="1" noChangeArrowheads="1"/>
          </p:cNvSpPr>
          <p:nvPr>
            <p:ph type="dt"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defRPr>
            </a:lvl1pPr>
          </a:lstStyle>
          <a:p>
            <a:pPr>
              <a:defRPr/>
            </a:pPr>
            <a:endParaRPr lang="es-ES_tradnl" altLang="es-ES"/>
          </a:p>
        </p:txBody>
      </p:sp>
      <p:sp>
        <p:nvSpPr>
          <p:cNvPr id="2765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14400" y="4343400"/>
            <a:ext cx="50292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s-ES_tradnl" altLang="es-ES" noProof="0" smtClean="0"/>
              <a:t>Haga clic para modificar el estilo de texto del patrón</a:t>
            </a:r>
          </a:p>
          <a:p>
            <a:pPr lvl="1"/>
            <a:r>
              <a:rPr lang="es-ES_tradnl" altLang="es-ES" noProof="0" smtClean="0"/>
              <a:t>Segundo nivel</a:t>
            </a:r>
          </a:p>
          <a:p>
            <a:pPr lvl="2"/>
            <a:r>
              <a:rPr lang="es-ES_tradnl" altLang="es-ES" noProof="0" smtClean="0"/>
              <a:t>Tercer nivel</a:t>
            </a:r>
          </a:p>
          <a:p>
            <a:pPr lvl="3"/>
            <a:r>
              <a:rPr lang="es-ES_tradnl" altLang="es-ES" noProof="0" smtClean="0"/>
              <a:t>Cuarto nivel</a:t>
            </a:r>
          </a:p>
          <a:p>
            <a:pPr lvl="4"/>
            <a:r>
              <a:rPr lang="es-ES_tradnl" altLang="es-ES" noProof="0" smtClean="0"/>
              <a:t>Quinto nivel</a:t>
            </a:r>
          </a:p>
        </p:txBody>
      </p:sp>
      <p:sp>
        <p:nvSpPr>
          <p:cNvPr id="58374" name="Rectangle 6"/>
          <p:cNvSpPr>
            <a:spLocks noGrp="1" noChangeArrowheads="1"/>
          </p:cNvSpPr>
          <p:nvPr>
            <p:ph type="ftr" sz="quarter" idx="4"/>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defRPr>
            </a:lvl1pPr>
          </a:lstStyle>
          <a:p>
            <a:pPr>
              <a:defRPr/>
            </a:pPr>
            <a:endParaRPr lang="es-ES_tradnl" altLang="es-ES"/>
          </a:p>
        </p:txBody>
      </p:sp>
      <p:sp>
        <p:nvSpPr>
          <p:cNvPr id="58375" name="Rectangle 7"/>
          <p:cNvSpPr>
            <a:spLocks noGrp="1" noChangeArrowheads="1"/>
          </p:cNvSpPr>
          <p:nvPr>
            <p:ph type="sldNum" sz="quarter" idx="5"/>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defRPr>
            </a:lvl1pPr>
          </a:lstStyle>
          <a:p>
            <a:pPr>
              <a:defRPr/>
            </a:pPr>
            <a:fld id="{2BD75753-F0C2-4718-8B8C-344B97C0636F}" type="slidenum">
              <a:rPr lang="es-ES_tradnl" altLang="es-ES"/>
              <a:pPr>
                <a:defRPr/>
              </a:pPr>
              <a:t>‹Nº›</a:t>
            </a:fld>
            <a:endParaRPr lang="es-ES_tradnl" altLang="es-ES"/>
          </a:p>
        </p:txBody>
      </p:sp>
    </p:spTree>
    <p:extLst>
      <p:ext uri="{BB962C8B-B14F-4D97-AF65-F5344CB8AC3E}">
        <p14:creationId xmlns:p14="http://schemas.microsoft.com/office/powerpoint/2010/main" val="4100114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858000"/>
            <a:chOff x="0" y="0"/>
            <a:chExt cx="9144000" cy="6858000"/>
          </a:xfrm>
        </p:grpSpPr>
        <p:sp>
          <p:nvSpPr>
            <p:cNvPr id="5"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10"/>
          <p:cNvSpPr/>
          <p:nvPr/>
        </p:nvSpPr>
        <p:spPr>
          <a:xfrm>
            <a:off x="990600" y="1017588"/>
            <a:ext cx="7178675" cy="4830762"/>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1"/>
          <p:cNvSpPr/>
          <p:nvPr/>
        </p:nvSpPr>
        <p:spPr>
          <a:xfrm>
            <a:off x="990600" y="1009650"/>
            <a:ext cx="7180263" cy="4832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769938" y="701675"/>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7854950" y="74930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2" name="Date Placeholder 3"/>
          <p:cNvSpPr>
            <a:spLocks noGrp="1"/>
          </p:cNvSpPr>
          <p:nvPr>
            <p:ph type="dt" sz="half" idx="10"/>
          </p:nvPr>
        </p:nvSpPr>
        <p:spPr>
          <a:xfrm>
            <a:off x="6770688" y="5357813"/>
            <a:ext cx="1214437" cy="365125"/>
          </a:xfrm>
        </p:spPr>
        <p:txBody>
          <a:bodyPr/>
          <a:lstStyle>
            <a:lvl1pPr>
              <a:defRPr/>
            </a:lvl1pPr>
          </a:lstStyle>
          <a:p>
            <a:pPr>
              <a:defRPr/>
            </a:pPr>
            <a:endParaRPr lang="es-ES" altLang="es-ES"/>
          </a:p>
        </p:txBody>
      </p:sp>
      <p:sp>
        <p:nvSpPr>
          <p:cNvPr id="13" name="Footer Placeholder 4"/>
          <p:cNvSpPr>
            <a:spLocks noGrp="1"/>
          </p:cNvSpPr>
          <p:nvPr>
            <p:ph type="ftr" sz="quarter" idx="11"/>
          </p:nvPr>
        </p:nvSpPr>
        <p:spPr>
          <a:xfrm>
            <a:off x="1174750" y="5357813"/>
            <a:ext cx="5033963" cy="365125"/>
          </a:xfrm>
        </p:spPr>
        <p:txBody>
          <a:bodyPr/>
          <a:lstStyle>
            <a:lvl1pPr>
              <a:defRPr/>
            </a:lvl1pPr>
          </a:lstStyle>
          <a:p>
            <a:pPr>
              <a:defRPr/>
            </a:pPr>
            <a:endParaRPr lang="es-ES" altLang="es-ES"/>
          </a:p>
        </p:txBody>
      </p:sp>
      <p:sp>
        <p:nvSpPr>
          <p:cNvPr id="14" name="Slide Number Placeholder 5"/>
          <p:cNvSpPr>
            <a:spLocks noGrp="1"/>
          </p:cNvSpPr>
          <p:nvPr>
            <p:ph type="sldNum" sz="quarter" idx="12"/>
          </p:nvPr>
        </p:nvSpPr>
        <p:spPr>
          <a:xfrm>
            <a:off x="6213475" y="5357813"/>
            <a:ext cx="554038" cy="365125"/>
          </a:xfrm>
        </p:spPr>
        <p:txBody>
          <a:bodyPr/>
          <a:lstStyle>
            <a:lvl1pPr algn="ctr">
              <a:defRPr/>
            </a:lvl1pPr>
          </a:lstStyle>
          <a:p>
            <a:pPr>
              <a:defRPr/>
            </a:pPr>
            <a:fld id="{81333B7C-95C4-4F81-8155-CC9FF6476091}" type="slidenum">
              <a:rPr lang="es-ES" altLang="es-ES"/>
              <a:pPr>
                <a:defRPr/>
              </a:pPr>
              <a:t>‹Nº›</a:t>
            </a:fld>
            <a:endParaRPr lang="es-ES" altLang="es-ES"/>
          </a:p>
        </p:txBody>
      </p:sp>
    </p:spTree>
    <p:extLst>
      <p:ext uri="{BB962C8B-B14F-4D97-AF65-F5344CB8AC3E}">
        <p14:creationId xmlns:p14="http://schemas.microsoft.com/office/powerpoint/2010/main" val="2926346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s-ES"/>
          </a:p>
        </p:txBody>
      </p:sp>
      <p:sp>
        <p:nvSpPr>
          <p:cNvPr id="5" name="Footer Placeholder 4"/>
          <p:cNvSpPr>
            <a:spLocks noGrp="1"/>
          </p:cNvSpPr>
          <p:nvPr>
            <p:ph type="ftr" sz="quarter" idx="11"/>
          </p:nvPr>
        </p:nvSpPr>
        <p:spPr/>
        <p:txBody>
          <a:bodyPr/>
          <a:lstStyle>
            <a:lvl1pPr>
              <a:defRPr/>
            </a:lvl1pPr>
          </a:lstStyle>
          <a:p>
            <a:pPr>
              <a:defRPr/>
            </a:pPr>
            <a:endParaRPr lang="es-ES" altLang="es-ES"/>
          </a:p>
        </p:txBody>
      </p:sp>
      <p:sp>
        <p:nvSpPr>
          <p:cNvPr id="6" name="Slide Number Placeholder 5"/>
          <p:cNvSpPr>
            <a:spLocks noGrp="1"/>
          </p:cNvSpPr>
          <p:nvPr>
            <p:ph type="sldNum" sz="quarter" idx="12"/>
          </p:nvPr>
        </p:nvSpPr>
        <p:spPr/>
        <p:txBody>
          <a:bodyPr/>
          <a:lstStyle>
            <a:lvl1pPr>
              <a:defRPr/>
            </a:lvl1pPr>
          </a:lstStyle>
          <a:p>
            <a:pPr>
              <a:defRPr/>
            </a:pPr>
            <a:fld id="{17018A6F-8325-4430-BE80-023C17DD8035}" type="slidenum">
              <a:rPr lang="es-ES" altLang="es-ES"/>
              <a:pPr>
                <a:defRPr/>
              </a:pPr>
              <a:t>‹Nº›</a:t>
            </a:fld>
            <a:endParaRPr lang="es-ES" altLang="es-ES"/>
          </a:p>
        </p:txBody>
      </p:sp>
    </p:spTree>
    <p:extLst>
      <p:ext uri="{BB962C8B-B14F-4D97-AF65-F5344CB8AC3E}">
        <p14:creationId xmlns:p14="http://schemas.microsoft.com/office/powerpoint/2010/main" val="295934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s-ES"/>
          </a:p>
        </p:txBody>
      </p:sp>
      <p:sp>
        <p:nvSpPr>
          <p:cNvPr id="5" name="Footer Placeholder 4"/>
          <p:cNvSpPr>
            <a:spLocks noGrp="1"/>
          </p:cNvSpPr>
          <p:nvPr>
            <p:ph type="ftr" sz="quarter" idx="11"/>
          </p:nvPr>
        </p:nvSpPr>
        <p:spPr/>
        <p:txBody>
          <a:bodyPr/>
          <a:lstStyle>
            <a:lvl1pPr>
              <a:defRPr/>
            </a:lvl1pPr>
          </a:lstStyle>
          <a:p>
            <a:pPr>
              <a:defRPr/>
            </a:pPr>
            <a:endParaRPr lang="es-ES" altLang="es-ES"/>
          </a:p>
        </p:txBody>
      </p:sp>
      <p:sp>
        <p:nvSpPr>
          <p:cNvPr id="6" name="Slide Number Placeholder 5"/>
          <p:cNvSpPr>
            <a:spLocks noGrp="1"/>
          </p:cNvSpPr>
          <p:nvPr>
            <p:ph type="sldNum" sz="quarter" idx="12"/>
          </p:nvPr>
        </p:nvSpPr>
        <p:spPr/>
        <p:txBody>
          <a:bodyPr/>
          <a:lstStyle>
            <a:lvl1pPr>
              <a:defRPr/>
            </a:lvl1pPr>
          </a:lstStyle>
          <a:p>
            <a:pPr>
              <a:defRPr/>
            </a:pPr>
            <a:fld id="{C2A3C01C-FF71-402D-9F32-EC0AE63C2926}" type="slidenum">
              <a:rPr lang="es-ES" altLang="es-ES"/>
              <a:pPr>
                <a:defRPr/>
              </a:pPr>
              <a:t>‹Nº›</a:t>
            </a:fld>
            <a:endParaRPr lang="es-ES" altLang="es-ES"/>
          </a:p>
        </p:txBody>
      </p:sp>
    </p:spTree>
    <p:extLst>
      <p:ext uri="{BB962C8B-B14F-4D97-AF65-F5344CB8AC3E}">
        <p14:creationId xmlns:p14="http://schemas.microsoft.com/office/powerpoint/2010/main" val="254395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es-ES" altLang="es-ES"/>
          </a:p>
        </p:txBody>
      </p:sp>
      <p:sp>
        <p:nvSpPr>
          <p:cNvPr id="5" name="Footer Placeholder 4"/>
          <p:cNvSpPr>
            <a:spLocks noGrp="1"/>
          </p:cNvSpPr>
          <p:nvPr>
            <p:ph type="ftr" sz="quarter" idx="11"/>
          </p:nvPr>
        </p:nvSpPr>
        <p:spPr/>
        <p:txBody>
          <a:bodyPr/>
          <a:lstStyle>
            <a:lvl1pPr>
              <a:defRPr/>
            </a:lvl1pPr>
          </a:lstStyle>
          <a:p>
            <a:pPr>
              <a:defRPr/>
            </a:pPr>
            <a:endParaRPr lang="es-ES" altLang="es-ES"/>
          </a:p>
        </p:txBody>
      </p:sp>
      <p:sp>
        <p:nvSpPr>
          <p:cNvPr id="6" name="Slide Number Placeholder 5"/>
          <p:cNvSpPr>
            <a:spLocks noGrp="1"/>
          </p:cNvSpPr>
          <p:nvPr>
            <p:ph type="sldNum" sz="quarter" idx="12"/>
          </p:nvPr>
        </p:nvSpPr>
        <p:spPr/>
        <p:txBody>
          <a:bodyPr/>
          <a:lstStyle>
            <a:lvl1pPr>
              <a:defRPr/>
            </a:lvl1pPr>
          </a:lstStyle>
          <a:p>
            <a:pPr>
              <a:defRPr/>
            </a:pPr>
            <a:fld id="{C12295B3-32B3-4633-8331-0A45FB3CC503}" type="slidenum">
              <a:rPr lang="es-ES" altLang="es-ES"/>
              <a:pPr>
                <a:defRPr/>
              </a:pPr>
              <a:t>‹Nº›</a:t>
            </a:fld>
            <a:endParaRPr lang="es-ES" altLang="es-ES"/>
          </a:p>
        </p:txBody>
      </p:sp>
    </p:spTree>
    <p:extLst>
      <p:ext uri="{BB962C8B-B14F-4D97-AF65-F5344CB8AC3E}">
        <p14:creationId xmlns:p14="http://schemas.microsoft.com/office/powerpoint/2010/main" val="3591533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es-ES" altLang="es-ES"/>
          </a:p>
        </p:txBody>
      </p:sp>
      <p:sp>
        <p:nvSpPr>
          <p:cNvPr id="5" name="Footer Placeholder 4"/>
          <p:cNvSpPr>
            <a:spLocks noGrp="1"/>
          </p:cNvSpPr>
          <p:nvPr>
            <p:ph type="ftr" sz="quarter" idx="11"/>
          </p:nvPr>
        </p:nvSpPr>
        <p:spPr/>
        <p:txBody>
          <a:bodyPr/>
          <a:lstStyle>
            <a:lvl1pPr>
              <a:defRPr/>
            </a:lvl1pPr>
          </a:lstStyle>
          <a:p>
            <a:pPr>
              <a:defRPr/>
            </a:pPr>
            <a:endParaRPr lang="es-ES" altLang="es-ES"/>
          </a:p>
        </p:txBody>
      </p:sp>
      <p:sp>
        <p:nvSpPr>
          <p:cNvPr id="6" name="Slide Number Placeholder 5"/>
          <p:cNvSpPr>
            <a:spLocks noGrp="1"/>
          </p:cNvSpPr>
          <p:nvPr>
            <p:ph type="sldNum" sz="quarter" idx="12"/>
          </p:nvPr>
        </p:nvSpPr>
        <p:spPr/>
        <p:txBody>
          <a:bodyPr/>
          <a:lstStyle>
            <a:lvl1pPr>
              <a:defRPr/>
            </a:lvl1pPr>
          </a:lstStyle>
          <a:p>
            <a:pPr>
              <a:defRPr/>
            </a:pPr>
            <a:fld id="{06F2F6A6-B4E3-44E5-83B0-F9F7FD4315B9}" type="slidenum">
              <a:rPr lang="es-ES" altLang="es-ES"/>
              <a:pPr>
                <a:defRPr/>
              </a:pPr>
              <a:t>‹Nº›</a:t>
            </a:fld>
            <a:endParaRPr lang="es-ES" altLang="es-ES"/>
          </a:p>
        </p:txBody>
      </p:sp>
    </p:spTree>
    <p:extLst>
      <p:ext uri="{BB962C8B-B14F-4D97-AF65-F5344CB8AC3E}">
        <p14:creationId xmlns:p14="http://schemas.microsoft.com/office/powerpoint/2010/main" val="106587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5"/>
          </p:nvPr>
        </p:nvSpPr>
        <p:spPr/>
        <p:txBody>
          <a:bodyPr/>
          <a:lstStyle>
            <a:lvl1pPr>
              <a:defRPr/>
            </a:lvl1pPr>
          </a:lstStyle>
          <a:p>
            <a:pPr>
              <a:defRPr/>
            </a:pPr>
            <a:endParaRPr lang="es-ES" altLang="es-ES"/>
          </a:p>
        </p:txBody>
      </p:sp>
      <p:sp>
        <p:nvSpPr>
          <p:cNvPr id="6" name="Footer Placeholder 4"/>
          <p:cNvSpPr>
            <a:spLocks noGrp="1"/>
          </p:cNvSpPr>
          <p:nvPr>
            <p:ph type="ftr" sz="quarter" idx="16"/>
          </p:nvPr>
        </p:nvSpPr>
        <p:spPr/>
        <p:txBody>
          <a:bodyPr/>
          <a:lstStyle>
            <a:lvl1pPr>
              <a:defRPr/>
            </a:lvl1pPr>
          </a:lstStyle>
          <a:p>
            <a:pPr>
              <a:defRPr/>
            </a:pPr>
            <a:endParaRPr lang="es-ES" altLang="es-ES"/>
          </a:p>
        </p:txBody>
      </p:sp>
      <p:sp>
        <p:nvSpPr>
          <p:cNvPr id="7" name="Slide Number Placeholder 5"/>
          <p:cNvSpPr>
            <a:spLocks noGrp="1"/>
          </p:cNvSpPr>
          <p:nvPr>
            <p:ph type="sldNum" sz="quarter" idx="17"/>
          </p:nvPr>
        </p:nvSpPr>
        <p:spPr/>
        <p:txBody>
          <a:bodyPr/>
          <a:lstStyle>
            <a:lvl1pPr>
              <a:defRPr/>
            </a:lvl1pPr>
          </a:lstStyle>
          <a:p>
            <a:pPr>
              <a:defRPr/>
            </a:pPr>
            <a:fld id="{BCA152D1-5B97-4657-B68A-E9952B31A94E}" type="slidenum">
              <a:rPr lang="es-ES" altLang="es-ES"/>
              <a:pPr>
                <a:defRPr/>
              </a:pPr>
              <a:t>‹Nº›</a:t>
            </a:fld>
            <a:endParaRPr lang="es-ES" altLang="es-ES"/>
          </a:p>
        </p:txBody>
      </p:sp>
    </p:spTree>
    <p:extLst>
      <p:ext uri="{BB962C8B-B14F-4D97-AF65-F5344CB8AC3E}">
        <p14:creationId xmlns:p14="http://schemas.microsoft.com/office/powerpoint/2010/main" val="88923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5"/>
          </p:nvPr>
        </p:nvSpPr>
        <p:spPr/>
        <p:txBody>
          <a:bodyPr/>
          <a:lstStyle>
            <a:lvl1pPr>
              <a:defRPr/>
            </a:lvl1pPr>
          </a:lstStyle>
          <a:p>
            <a:pPr>
              <a:defRPr/>
            </a:pPr>
            <a:endParaRPr lang="es-ES" altLang="es-ES"/>
          </a:p>
        </p:txBody>
      </p:sp>
      <p:sp>
        <p:nvSpPr>
          <p:cNvPr id="8" name="Footer Placeholder 4"/>
          <p:cNvSpPr>
            <a:spLocks noGrp="1"/>
          </p:cNvSpPr>
          <p:nvPr>
            <p:ph type="ftr" sz="quarter" idx="16"/>
          </p:nvPr>
        </p:nvSpPr>
        <p:spPr/>
        <p:txBody>
          <a:bodyPr/>
          <a:lstStyle>
            <a:lvl1pPr>
              <a:defRPr/>
            </a:lvl1pPr>
          </a:lstStyle>
          <a:p>
            <a:pPr>
              <a:defRPr/>
            </a:pPr>
            <a:endParaRPr lang="es-ES" altLang="es-ES"/>
          </a:p>
        </p:txBody>
      </p:sp>
      <p:sp>
        <p:nvSpPr>
          <p:cNvPr id="9" name="Slide Number Placeholder 5"/>
          <p:cNvSpPr>
            <a:spLocks noGrp="1"/>
          </p:cNvSpPr>
          <p:nvPr>
            <p:ph type="sldNum" sz="quarter" idx="17"/>
          </p:nvPr>
        </p:nvSpPr>
        <p:spPr/>
        <p:txBody>
          <a:bodyPr/>
          <a:lstStyle>
            <a:lvl1pPr>
              <a:defRPr/>
            </a:lvl1pPr>
          </a:lstStyle>
          <a:p>
            <a:pPr>
              <a:defRPr/>
            </a:pPr>
            <a:fld id="{FE5FFEB0-BFC5-4875-AF18-CEF0E4D3A53E}" type="slidenum">
              <a:rPr lang="es-ES" altLang="es-ES"/>
              <a:pPr>
                <a:defRPr/>
              </a:pPr>
              <a:t>‹Nº›</a:t>
            </a:fld>
            <a:endParaRPr lang="es-ES" altLang="es-ES"/>
          </a:p>
        </p:txBody>
      </p:sp>
    </p:spTree>
    <p:extLst>
      <p:ext uri="{BB962C8B-B14F-4D97-AF65-F5344CB8AC3E}">
        <p14:creationId xmlns:p14="http://schemas.microsoft.com/office/powerpoint/2010/main" val="2332256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es-ES" altLang="es-ES"/>
          </a:p>
        </p:txBody>
      </p:sp>
      <p:sp>
        <p:nvSpPr>
          <p:cNvPr id="4" name="Footer Placeholder 4"/>
          <p:cNvSpPr>
            <a:spLocks noGrp="1"/>
          </p:cNvSpPr>
          <p:nvPr>
            <p:ph type="ftr" sz="quarter" idx="11"/>
          </p:nvPr>
        </p:nvSpPr>
        <p:spPr/>
        <p:txBody>
          <a:bodyPr/>
          <a:lstStyle>
            <a:lvl1pPr>
              <a:defRPr/>
            </a:lvl1pPr>
          </a:lstStyle>
          <a:p>
            <a:pPr>
              <a:defRPr/>
            </a:pPr>
            <a:endParaRPr lang="es-ES" altLang="es-ES"/>
          </a:p>
        </p:txBody>
      </p:sp>
      <p:sp>
        <p:nvSpPr>
          <p:cNvPr id="5" name="Slide Number Placeholder 5"/>
          <p:cNvSpPr>
            <a:spLocks noGrp="1"/>
          </p:cNvSpPr>
          <p:nvPr>
            <p:ph type="sldNum" sz="quarter" idx="12"/>
          </p:nvPr>
        </p:nvSpPr>
        <p:spPr/>
        <p:txBody>
          <a:bodyPr/>
          <a:lstStyle>
            <a:lvl1pPr>
              <a:defRPr/>
            </a:lvl1pPr>
          </a:lstStyle>
          <a:p>
            <a:pPr>
              <a:defRPr/>
            </a:pPr>
            <a:fld id="{6C52006F-6D26-44D2-A301-B7DE34EF81C0}" type="slidenum">
              <a:rPr lang="es-ES" altLang="es-ES"/>
              <a:pPr>
                <a:defRPr/>
              </a:pPr>
              <a:t>‹Nº›</a:t>
            </a:fld>
            <a:endParaRPr lang="es-ES" altLang="es-ES"/>
          </a:p>
        </p:txBody>
      </p:sp>
    </p:spTree>
    <p:extLst>
      <p:ext uri="{BB962C8B-B14F-4D97-AF65-F5344CB8AC3E}">
        <p14:creationId xmlns:p14="http://schemas.microsoft.com/office/powerpoint/2010/main" val="2045085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s-ES" altLang="es-ES"/>
          </a:p>
        </p:txBody>
      </p:sp>
      <p:sp>
        <p:nvSpPr>
          <p:cNvPr id="3" name="Footer Placeholder 4"/>
          <p:cNvSpPr>
            <a:spLocks noGrp="1"/>
          </p:cNvSpPr>
          <p:nvPr>
            <p:ph type="ftr" sz="quarter" idx="11"/>
          </p:nvPr>
        </p:nvSpPr>
        <p:spPr/>
        <p:txBody>
          <a:bodyPr/>
          <a:lstStyle>
            <a:lvl1pPr>
              <a:defRPr/>
            </a:lvl1pPr>
          </a:lstStyle>
          <a:p>
            <a:pPr>
              <a:defRPr/>
            </a:pPr>
            <a:endParaRPr lang="es-ES" altLang="es-ES"/>
          </a:p>
        </p:txBody>
      </p:sp>
      <p:sp>
        <p:nvSpPr>
          <p:cNvPr id="4" name="Slide Number Placeholder 5"/>
          <p:cNvSpPr>
            <a:spLocks noGrp="1"/>
          </p:cNvSpPr>
          <p:nvPr>
            <p:ph type="sldNum" sz="quarter" idx="12"/>
          </p:nvPr>
        </p:nvSpPr>
        <p:spPr/>
        <p:txBody>
          <a:bodyPr/>
          <a:lstStyle>
            <a:lvl1pPr>
              <a:defRPr/>
            </a:lvl1pPr>
          </a:lstStyle>
          <a:p>
            <a:pPr>
              <a:defRPr/>
            </a:pPr>
            <a:fld id="{F4777A1D-2827-4C41-B96A-C18A16B210BE}" type="slidenum">
              <a:rPr lang="es-ES" altLang="es-ES"/>
              <a:pPr>
                <a:defRPr/>
              </a:pPr>
              <a:t>‹Nº›</a:t>
            </a:fld>
            <a:endParaRPr lang="es-ES" altLang="es-ES"/>
          </a:p>
        </p:txBody>
      </p:sp>
    </p:spTree>
    <p:extLst>
      <p:ext uri="{BB962C8B-B14F-4D97-AF65-F5344CB8AC3E}">
        <p14:creationId xmlns:p14="http://schemas.microsoft.com/office/powerpoint/2010/main" val="1330196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5"/>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6"/>
          <p:cNvSpPr/>
          <p:nvPr/>
        </p:nvSpPr>
        <p:spPr>
          <a:xfrm rot="60000">
            <a:off x="4471988" y="603250"/>
            <a:ext cx="3787775"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2"/>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3"/>
          <p:cNvSpPr/>
          <p:nvPr/>
        </p:nvSpPr>
        <p:spPr>
          <a:xfrm rot="21540000">
            <a:off x="749300" y="576263"/>
            <a:ext cx="3789363"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2063" y="5886450"/>
            <a:ext cx="1212850" cy="365125"/>
          </a:xfrm>
        </p:spPr>
        <p:txBody>
          <a:bodyPr/>
          <a:lstStyle>
            <a:lvl1pPr>
              <a:defRPr/>
            </a:lvl1pPr>
          </a:lstStyle>
          <a:p>
            <a:pPr>
              <a:defRPr/>
            </a:pPr>
            <a:endParaRPr lang="es-ES" altLang="es-ES"/>
          </a:p>
        </p:txBody>
      </p:sp>
      <p:sp>
        <p:nvSpPr>
          <p:cNvPr id="16" name="Footer Placeholder 5"/>
          <p:cNvSpPr>
            <a:spLocks noGrp="1"/>
          </p:cNvSpPr>
          <p:nvPr>
            <p:ph type="ftr" sz="quarter" idx="11"/>
          </p:nvPr>
        </p:nvSpPr>
        <p:spPr>
          <a:xfrm rot="21540000">
            <a:off x="914400" y="5829300"/>
            <a:ext cx="3522663" cy="365125"/>
          </a:xfrm>
        </p:spPr>
        <p:txBody>
          <a:bodyPr/>
          <a:lstStyle>
            <a:lvl1pPr>
              <a:defRPr/>
            </a:lvl1pPr>
          </a:lstStyle>
          <a:p>
            <a:pPr>
              <a:defRPr/>
            </a:pPr>
            <a:endParaRPr lang="es-ES" altLang="es-ES"/>
          </a:p>
        </p:txBody>
      </p:sp>
      <p:sp>
        <p:nvSpPr>
          <p:cNvPr id="17" name="Slide Number Placeholder 6"/>
          <p:cNvSpPr>
            <a:spLocks noGrp="1"/>
          </p:cNvSpPr>
          <p:nvPr>
            <p:ph type="sldNum" sz="quarter" idx="12"/>
          </p:nvPr>
        </p:nvSpPr>
        <p:spPr>
          <a:xfrm rot="60000">
            <a:off x="7558088" y="5897563"/>
            <a:ext cx="554037" cy="365125"/>
          </a:xfrm>
        </p:spPr>
        <p:txBody>
          <a:bodyPr/>
          <a:lstStyle>
            <a:lvl1pPr>
              <a:defRPr/>
            </a:lvl1pPr>
          </a:lstStyle>
          <a:p>
            <a:pPr>
              <a:defRPr/>
            </a:pPr>
            <a:fld id="{AE14AEB2-0115-4C69-A2F8-58D8C81A2F62}" type="slidenum">
              <a:rPr lang="es-ES" altLang="es-ES"/>
              <a:pPr>
                <a:defRPr/>
              </a:pPr>
              <a:t>‹Nº›</a:t>
            </a:fld>
            <a:endParaRPr lang="es-ES" altLang="es-ES"/>
          </a:p>
        </p:txBody>
      </p:sp>
    </p:spTree>
    <p:extLst>
      <p:ext uri="{BB962C8B-B14F-4D97-AF65-F5344CB8AC3E}">
        <p14:creationId xmlns:p14="http://schemas.microsoft.com/office/powerpoint/2010/main" val="538964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5" name="Group 15"/>
          <p:cNvGrpSpPr>
            <a:grpSpLocks/>
          </p:cNvGrpSpPr>
          <p:nvPr/>
        </p:nvGrpSpPr>
        <p:grpSpPr bwMode="auto">
          <a:xfrm>
            <a:off x="0" y="0"/>
            <a:ext cx="9144000" cy="6858000"/>
            <a:chOff x="0" y="0"/>
            <a:chExt cx="9144000" cy="6858000"/>
          </a:xfrm>
        </p:grpSpPr>
        <p:sp>
          <p:nvSpPr>
            <p:cNvPr id="6"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8"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11"/>
          <p:cNvSpPr/>
          <p:nvPr/>
        </p:nvSpPr>
        <p:spPr>
          <a:xfrm rot="21540000">
            <a:off x="749300" y="576263"/>
            <a:ext cx="3789363"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12"/>
          <p:cNvSpPr/>
          <p:nvPr/>
        </p:nvSpPr>
        <p:spPr>
          <a:xfrm rot="21540000">
            <a:off x="744538" y="576263"/>
            <a:ext cx="3789362" cy="5721350"/>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28"/>
          <p:cNvSpPr/>
          <p:nvPr/>
        </p:nvSpPr>
        <p:spPr>
          <a:xfrm rot="60000">
            <a:off x="4468813" y="604838"/>
            <a:ext cx="3789362" cy="5722937"/>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29"/>
          <p:cNvSpPr/>
          <p:nvPr/>
        </p:nvSpPr>
        <p:spPr>
          <a:xfrm rot="60000">
            <a:off x="4464050" y="603250"/>
            <a:ext cx="3789363" cy="5722938"/>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5684">
            <a:off x="2371725" y="293688"/>
            <a:ext cx="566738"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Administrator\Desktop\Pushpin Dev\Assets\pushpinLef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096196">
            <a:off x="6280150" y="333375"/>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5" name="Date Placeholder 4"/>
          <p:cNvSpPr>
            <a:spLocks noGrp="1"/>
          </p:cNvSpPr>
          <p:nvPr>
            <p:ph type="dt" sz="half" idx="10"/>
          </p:nvPr>
        </p:nvSpPr>
        <p:spPr>
          <a:xfrm rot="60000">
            <a:off x="6345238" y="5888038"/>
            <a:ext cx="1214437" cy="365125"/>
          </a:xfrm>
        </p:spPr>
        <p:txBody>
          <a:bodyPr/>
          <a:lstStyle>
            <a:lvl1pPr>
              <a:defRPr/>
            </a:lvl1pPr>
          </a:lstStyle>
          <a:p>
            <a:pPr>
              <a:defRPr/>
            </a:pPr>
            <a:endParaRPr lang="es-ES" altLang="es-ES"/>
          </a:p>
        </p:txBody>
      </p:sp>
      <p:sp>
        <p:nvSpPr>
          <p:cNvPr id="16" name="Footer Placeholder 5"/>
          <p:cNvSpPr>
            <a:spLocks noGrp="1"/>
          </p:cNvSpPr>
          <p:nvPr>
            <p:ph type="ftr" sz="quarter" idx="11"/>
          </p:nvPr>
        </p:nvSpPr>
        <p:spPr>
          <a:xfrm rot="21540000">
            <a:off x="914400" y="5830888"/>
            <a:ext cx="3319463" cy="365125"/>
          </a:xfrm>
        </p:spPr>
        <p:txBody>
          <a:bodyPr/>
          <a:lstStyle>
            <a:lvl1pPr>
              <a:defRPr/>
            </a:lvl1pPr>
          </a:lstStyle>
          <a:p>
            <a:pPr>
              <a:defRPr/>
            </a:pPr>
            <a:endParaRPr lang="es-ES" altLang="es-ES"/>
          </a:p>
        </p:txBody>
      </p:sp>
      <p:sp>
        <p:nvSpPr>
          <p:cNvPr id="17" name="Slide Number Placeholder 6"/>
          <p:cNvSpPr>
            <a:spLocks noGrp="1"/>
          </p:cNvSpPr>
          <p:nvPr>
            <p:ph type="sldNum" sz="quarter" idx="12"/>
          </p:nvPr>
        </p:nvSpPr>
        <p:spPr>
          <a:xfrm rot="60000">
            <a:off x="7562850" y="5900738"/>
            <a:ext cx="554038" cy="365125"/>
          </a:xfrm>
        </p:spPr>
        <p:txBody>
          <a:bodyPr/>
          <a:lstStyle>
            <a:lvl1pPr>
              <a:defRPr/>
            </a:lvl1pPr>
          </a:lstStyle>
          <a:p>
            <a:pPr>
              <a:defRPr/>
            </a:pPr>
            <a:fld id="{331254FC-7B37-4881-A7DC-5DB459834959}" type="slidenum">
              <a:rPr lang="es-ES" altLang="es-ES"/>
              <a:pPr>
                <a:defRPr/>
              </a:pPr>
              <a:t>‹Nº›</a:t>
            </a:fld>
            <a:endParaRPr lang="es-ES" altLang="es-ES"/>
          </a:p>
        </p:txBody>
      </p:sp>
    </p:spTree>
    <p:extLst>
      <p:ext uri="{BB962C8B-B14F-4D97-AF65-F5344CB8AC3E}">
        <p14:creationId xmlns:p14="http://schemas.microsoft.com/office/powerpoint/2010/main" val="3010038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731838" y="574675"/>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731838" y="576263"/>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032"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435684">
            <a:off x="544513" y="273050"/>
            <a:ext cx="566737"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2" descr="C:\Users\Administrator\Desktop\Pushpin Dev\Assets\pushpinLeft.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4096196">
            <a:off x="8115300" y="298450"/>
            <a:ext cx="56673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itle Placeholder 1"/>
          <p:cNvSpPr>
            <a:spLocks noGrp="1"/>
          </p:cNvSpPr>
          <p:nvPr>
            <p:ph type="title"/>
          </p:nvPr>
        </p:nvSpPr>
        <p:spPr bwMode="auto">
          <a:xfrm>
            <a:off x="1095375" y="817563"/>
            <a:ext cx="69643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n-US" altLang="es-ES" smtClean="0"/>
          </a:p>
        </p:txBody>
      </p:sp>
      <p:sp>
        <p:nvSpPr>
          <p:cNvPr id="3" name="Text Placeholder 2"/>
          <p:cNvSpPr>
            <a:spLocks noGrp="1"/>
          </p:cNvSpPr>
          <p:nvPr>
            <p:ph type="body" idx="1"/>
          </p:nvPr>
        </p:nvSpPr>
        <p:spPr bwMode="auto">
          <a:xfrm>
            <a:off x="1463675" y="2119313"/>
            <a:ext cx="6196013"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4" name="Date Placeholder 3"/>
          <p:cNvSpPr>
            <a:spLocks noGrp="1"/>
          </p:cNvSpPr>
          <p:nvPr>
            <p:ph type="dt" sz="half" idx="2"/>
          </p:nvPr>
        </p:nvSpPr>
        <p:spPr>
          <a:xfrm>
            <a:off x="6454775" y="5808663"/>
            <a:ext cx="1212850"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es-ES" altLang="es-ES"/>
          </a:p>
        </p:txBody>
      </p:sp>
      <p:sp>
        <p:nvSpPr>
          <p:cNvPr id="5" name="Footer Placeholder 4"/>
          <p:cNvSpPr>
            <a:spLocks noGrp="1"/>
          </p:cNvSpPr>
          <p:nvPr>
            <p:ph type="ftr" sz="quarter" idx="3"/>
          </p:nvPr>
        </p:nvSpPr>
        <p:spPr>
          <a:xfrm>
            <a:off x="914400" y="5808663"/>
            <a:ext cx="5540375"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es-ES" altLang="es-ES"/>
          </a:p>
        </p:txBody>
      </p:sp>
      <p:sp>
        <p:nvSpPr>
          <p:cNvPr id="6" name="Slide Number Placeholder 5"/>
          <p:cNvSpPr>
            <a:spLocks noGrp="1"/>
          </p:cNvSpPr>
          <p:nvPr>
            <p:ph type="sldNum" sz="quarter" idx="4"/>
          </p:nvPr>
        </p:nvSpPr>
        <p:spPr>
          <a:xfrm>
            <a:off x="7670800" y="5808663"/>
            <a:ext cx="554038"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B7194C25-0412-4391-98A8-8A673556C2A0}"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par>
                                <p:cTn id="21" presetID="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tmplLst>
          <p:tmpl lvl="1">
            <p:tnLst>
              <p:par>
                <p:cTn presetID="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folHlink"/>
                      </p:to>
                    </p:animClr>
                  </p:subTnLst>
                </p:cTn>
              </p:par>
            </p:tnLst>
          </p:tmpl>
          <p:tmpl lvl="2">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folHlink"/>
                      </p:to>
                    </p:animClr>
                  </p:subTnLst>
                </p:cTn>
              </p:par>
            </p:tnLst>
          </p:tmpl>
          <p:tmpl lvl="3">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folHlink"/>
                      </p:to>
                    </p:animClr>
                  </p:subTnLst>
                </p:cTn>
              </p:par>
            </p:tnLst>
          </p:tmpl>
          <p:tmpl lvl="4">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folHlink"/>
                      </p:to>
                    </p:animClr>
                  </p:subTnLst>
                </p:cTn>
              </p:par>
            </p:tnLst>
          </p:tmpl>
          <p:tmpl lvl="5">
            <p:tnLst>
              <p:par>
                <p:cTn presetID="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folHlink"/>
                      </p:to>
                    </p:animClr>
                  </p:subTnLst>
                </p:cTn>
              </p:par>
            </p:tnLst>
          </p:tmpl>
        </p:tmplLst>
      </p:bldP>
    </p:bld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nstantia" pitchFamily="18" charset="0"/>
        </a:defRPr>
      </a:lvl2pPr>
      <a:lvl3pPr algn="ctr" rtl="0" eaLnBrk="0" fontAlgn="base" hangingPunct="0">
        <a:spcBef>
          <a:spcPct val="0"/>
        </a:spcBef>
        <a:spcAft>
          <a:spcPct val="0"/>
        </a:spcAft>
        <a:defRPr sz="4400">
          <a:solidFill>
            <a:schemeClr val="tx1"/>
          </a:solidFill>
          <a:latin typeface="Constantia" pitchFamily="18" charset="0"/>
        </a:defRPr>
      </a:lvl3pPr>
      <a:lvl4pPr algn="ctr" rtl="0" eaLnBrk="0" fontAlgn="base" hangingPunct="0">
        <a:spcBef>
          <a:spcPct val="0"/>
        </a:spcBef>
        <a:spcAft>
          <a:spcPct val="0"/>
        </a:spcAft>
        <a:defRPr sz="4400">
          <a:solidFill>
            <a:schemeClr val="tx1"/>
          </a:solidFill>
          <a:latin typeface="Constantia" pitchFamily="18" charset="0"/>
        </a:defRPr>
      </a:lvl4pPr>
      <a:lvl5pPr algn="ctr" rtl="0" eaLnBrk="0" fontAlgn="base" hangingPunct="0">
        <a:spcBef>
          <a:spcPct val="0"/>
        </a:spcBef>
        <a:spcAft>
          <a:spcPct val="0"/>
        </a:spcAft>
        <a:defRPr sz="44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0" fontAlgn="base" hangingPunct="0">
        <a:spcBef>
          <a:spcPct val="20000"/>
        </a:spcBef>
        <a:spcAft>
          <a:spcPct val="0"/>
        </a:spcAft>
        <a:buClr>
          <a:schemeClr val="accent2"/>
        </a:buClr>
        <a:buSzPct val="85000"/>
        <a:buFont typeface="Brush Script MT" pitchFamily="66" charset="0"/>
        <a:buChar char="O"/>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SzPct val="85000"/>
        <a:buFont typeface="Brush Script MT" pitchFamily="66" charset="0"/>
        <a:buChar char="O"/>
        <a:defRPr sz="2000" kern="1200">
          <a:solidFill>
            <a:schemeClr val="tx1"/>
          </a:solidFill>
          <a:latin typeface="+mn-lt"/>
          <a:ea typeface="+mn-ea"/>
          <a:cs typeface="+mn-cs"/>
        </a:defRPr>
      </a:lvl3pPr>
      <a:lvl4pPr marL="1279525" indent="-228600" algn="l" rtl="0" eaLnBrk="0" fontAlgn="base" hangingPunct="0">
        <a:spcBef>
          <a:spcPct val="20000"/>
        </a:spcBef>
        <a:spcAft>
          <a:spcPct val="0"/>
        </a:spcAft>
        <a:buClr>
          <a:schemeClr val="accent2"/>
        </a:buClr>
        <a:buSzPct val="85000"/>
        <a:buFont typeface="Brush Script MT" pitchFamily="66" charset="0"/>
        <a:buChar char="O"/>
        <a:defRPr kern="1200">
          <a:solidFill>
            <a:schemeClr val="tx1"/>
          </a:solidFill>
          <a:latin typeface="+mn-lt"/>
          <a:ea typeface="+mn-ea"/>
          <a:cs typeface="+mn-cs"/>
        </a:defRPr>
      </a:lvl4pPr>
      <a:lvl5pPr marL="1644650" indent="-228600" algn="l" rtl="0" eaLnBrk="0" fontAlgn="base" hangingPunct="0">
        <a:spcBef>
          <a:spcPct val="20000"/>
        </a:spcBef>
        <a:spcAft>
          <a:spcPct val="0"/>
        </a:spcAft>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395288" y="1412875"/>
            <a:ext cx="4213225" cy="2089150"/>
          </a:xfrm>
          <a:solidFill>
            <a:schemeClr val="bg1"/>
          </a:solidFill>
          <a:ln w="38100">
            <a:solidFill>
              <a:schemeClr val="tx1"/>
            </a:solidFill>
            <a:miter lim="800000"/>
            <a:headEnd/>
            <a:tailEnd/>
          </a:ln>
        </p:spPr>
        <p:txBody>
          <a:bodyPr anchor="b"/>
          <a:lstStyle/>
          <a:p>
            <a:pPr eaLnBrk="1" hangingPunct="1"/>
            <a:r>
              <a:rPr lang="es-ES_tradnl" altLang="es-ES" sz="6600" b="1" smtClean="0">
                <a:latin typeface="Bradley Hand ITC" pitchFamily="66" charset="0"/>
              </a:rPr>
              <a:t>Lotura</a:t>
            </a:r>
            <a:br>
              <a:rPr lang="es-ES_tradnl" altLang="es-ES" sz="6600" b="1" smtClean="0">
                <a:latin typeface="Bradley Hand ITC" pitchFamily="66" charset="0"/>
              </a:rPr>
            </a:br>
            <a:r>
              <a:rPr lang="es-ES_tradnl" altLang="es-ES" sz="6600" b="1" smtClean="0">
                <a:latin typeface="Bradley Hand ITC" pitchFamily="66" charset="0"/>
              </a:rPr>
              <a:t> Ionikoa</a:t>
            </a:r>
          </a:p>
        </p:txBody>
      </p:sp>
      <p:sp>
        <p:nvSpPr>
          <p:cNvPr id="13315" name="Rectangle 10"/>
          <p:cNvSpPr txBox="1">
            <a:spLocks noGrp="1" noChangeArrowheads="1"/>
          </p:cNvSpPr>
          <p:nvPr/>
        </p:nvSpPr>
        <p:spPr bwMode="auto">
          <a:xfrm>
            <a:off x="6213475" y="5357813"/>
            <a:ext cx="5540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algn="ctr" eaLnBrk="1" hangingPunct="1">
              <a:spcBef>
                <a:spcPct val="0"/>
              </a:spcBef>
              <a:buClrTx/>
              <a:buSzTx/>
              <a:buFontTx/>
              <a:buNone/>
            </a:pPr>
            <a:fld id="{1A3A4ABE-8D9F-4DDB-AE8E-1F8D86048298}" type="slidenum">
              <a:rPr lang="es-ES" altLang="es-ES" sz="1400">
                <a:latin typeface="Verdana" pitchFamily="34" charset="0"/>
              </a:rPr>
              <a:pPr algn="ctr" eaLnBrk="1" hangingPunct="1">
                <a:spcBef>
                  <a:spcPct val="0"/>
                </a:spcBef>
                <a:buClrTx/>
                <a:buSzTx/>
                <a:buFontTx/>
                <a:buNone/>
              </a:pPr>
              <a:t>1</a:t>
            </a:fld>
            <a:endParaRPr lang="es-ES" altLang="es-ES" sz="1400">
              <a:latin typeface="Verdana" pitchFamily="34" charset="0"/>
            </a:endParaRPr>
          </a:p>
        </p:txBody>
      </p:sp>
      <p:pic>
        <p:nvPicPr>
          <p:cNvPr id="13316" name="Picture 14" descr="C:\Users\Standard\Pictures\image (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24413" y="1916113"/>
            <a:ext cx="3887787" cy="136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C:\Users\Patxoki07\Desktop\smailis movimiento\fuegos-artificiales-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3429000"/>
            <a:ext cx="2017713"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71550" y="0"/>
            <a:ext cx="7772400" cy="1143000"/>
          </a:xfrm>
        </p:spPr>
        <p:txBody>
          <a:bodyPr/>
          <a:lstStyle/>
          <a:p>
            <a:pPr eaLnBrk="1" hangingPunct="1"/>
            <a:r>
              <a:rPr lang="es-ES_tradnl" altLang="es-ES" sz="2800" smtClean="0">
                <a:latin typeface="Comic Sans MS" pitchFamily="66" charset="0"/>
              </a:rPr>
              <a:t>KONPOSATU IONIKOEN PROPIETATEAK</a:t>
            </a:r>
          </a:p>
        </p:txBody>
      </p:sp>
      <p:sp>
        <p:nvSpPr>
          <p:cNvPr id="22531" name="Rectangle 3"/>
          <p:cNvSpPr>
            <a:spLocks noGrp="1" noChangeArrowheads="1"/>
          </p:cNvSpPr>
          <p:nvPr>
            <p:ph idx="1"/>
          </p:nvPr>
        </p:nvSpPr>
        <p:spPr>
          <a:xfrm>
            <a:off x="539750" y="1052513"/>
            <a:ext cx="8458200" cy="5445125"/>
          </a:xfrm>
        </p:spPr>
        <p:txBody>
          <a:bodyPr/>
          <a:lstStyle/>
          <a:p>
            <a:pPr eaLnBrk="1" hangingPunct="1">
              <a:lnSpc>
                <a:spcPct val="90000"/>
              </a:lnSpc>
            </a:pPr>
            <a:r>
              <a:rPr lang="es-ES_tradnl" altLang="es-ES" sz="2500" smtClean="0">
                <a:solidFill>
                  <a:srgbClr val="FF311B"/>
                </a:solidFill>
                <a:latin typeface="Comic Sans MS" pitchFamily="66" charset="0"/>
              </a:rPr>
              <a:t>1.-Fusio eta irakite puntu altuak</a:t>
            </a:r>
            <a:r>
              <a:rPr lang="es-ES_tradnl" altLang="es-ES" sz="2500" smtClean="0">
                <a:latin typeface="Comic Sans MS" pitchFamily="66" charset="0"/>
              </a:rPr>
              <a:t> . Urtzeko ioien arteko indar elektrostatikoak gainditu behar dira, kristal-sarea hautsi ahal izateko eta indar hauek oso sendoak dira. Giro tenperaturan solidoak dira.</a:t>
            </a:r>
          </a:p>
          <a:p>
            <a:pPr eaLnBrk="1" hangingPunct="1">
              <a:lnSpc>
                <a:spcPct val="90000"/>
              </a:lnSpc>
            </a:pPr>
            <a:endParaRPr lang="es-ES_tradnl" altLang="es-ES" sz="2500" smtClean="0">
              <a:latin typeface="Comic Sans MS" pitchFamily="66" charset="0"/>
            </a:endParaRPr>
          </a:p>
          <a:p>
            <a:pPr eaLnBrk="1" hangingPunct="1">
              <a:lnSpc>
                <a:spcPct val="90000"/>
              </a:lnSpc>
              <a:buFont typeface="Brush Script MT" pitchFamily="66" charset="0"/>
              <a:buNone/>
            </a:pPr>
            <a:endParaRPr lang="es-ES_tradnl" altLang="es-ES" sz="2500" smtClean="0">
              <a:latin typeface="Comic Sans MS" pitchFamily="66" charset="0"/>
            </a:endParaRPr>
          </a:p>
          <a:p>
            <a:pPr eaLnBrk="1" hangingPunct="1">
              <a:lnSpc>
                <a:spcPct val="90000"/>
              </a:lnSpc>
            </a:pPr>
            <a:r>
              <a:rPr lang="es-ES_tradnl" altLang="es-ES" sz="2500" smtClean="0">
                <a:solidFill>
                  <a:srgbClr val="FF311B"/>
                </a:solidFill>
                <a:latin typeface="Comic Sans MS" pitchFamily="66" charset="0"/>
              </a:rPr>
              <a:t>Oso gogorrak</a:t>
            </a:r>
            <a:r>
              <a:rPr lang="es-ES_tradnl" altLang="es-ES" sz="2500" smtClean="0">
                <a:latin typeface="Comic Sans MS" pitchFamily="66" charset="0"/>
              </a:rPr>
              <a:t> dira  aurreko arrazoi </a:t>
            </a:r>
            <a:r>
              <a:rPr lang="es-ES" altLang="es-ES" sz="2500" smtClean="0">
                <a:latin typeface="Comic Sans MS" pitchFamily="66" charset="0"/>
              </a:rPr>
              <a:t>berdinarengatik.</a:t>
            </a:r>
            <a:endParaRPr lang="es-ES_tradnl" altLang="es-ES" sz="2100" smtClean="0">
              <a:latin typeface="Comic Sans MS" pitchFamily="66" charset="0"/>
            </a:endParaRPr>
          </a:p>
          <a:p>
            <a:pPr eaLnBrk="1" hangingPunct="1">
              <a:lnSpc>
                <a:spcPct val="90000"/>
              </a:lnSpc>
            </a:pPr>
            <a:endParaRPr lang="es-ES_tradnl" altLang="es-ES" smtClean="0"/>
          </a:p>
        </p:txBody>
      </p:sp>
      <p:sp>
        <p:nvSpPr>
          <p:cNvPr id="22532"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927AEA29-3123-4234-AC52-6256E7027472}" type="slidenum">
              <a:rPr lang="es-ES" altLang="es-ES" sz="1400" smtClean="0">
                <a:latin typeface="Verdana" pitchFamily="34" charset="0"/>
              </a:rPr>
              <a:pPr eaLnBrk="1" hangingPunct="1">
                <a:spcBef>
                  <a:spcPct val="0"/>
                </a:spcBef>
                <a:buClrTx/>
                <a:buSzTx/>
                <a:buFontTx/>
                <a:buNone/>
              </a:pPr>
              <a:t>10</a:t>
            </a:fld>
            <a:endParaRPr lang="es-ES" altLang="es-ES" sz="1400" smtClean="0">
              <a:latin typeface="Verdana" pitchFamily="34" charset="0"/>
            </a:endParaRPr>
          </a:p>
        </p:txBody>
      </p:sp>
      <p:pic>
        <p:nvPicPr>
          <p:cNvPr id="22533" name="Picture 5" descr="C:\Users\Standard\Desktop\ioni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3860800"/>
            <a:ext cx="2487612"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793C1E1A-6BE2-4E54-8BC7-E6524F7E8B44}" type="slidenum">
              <a:rPr lang="es-ES" altLang="es-ES" sz="1400" smtClean="0">
                <a:solidFill>
                  <a:schemeClr val="tx2"/>
                </a:solidFill>
                <a:latin typeface="Rage Italic" pitchFamily="66" charset="0"/>
              </a:rPr>
              <a:pPr eaLnBrk="1" hangingPunct="1">
                <a:spcBef>
                  <a:spcPct val="0"/>
                </a:spcBef>
                <a:buClrTx/>
                <a:buSzTx/>
                <a:buFontTx/>
                <a:buNone/>
              </a:pPr>
              <a:t>11</a:t>
            </a:fld>
            <a:endParaRPr lang="es-ES" altLang="es-ES" sz="1400" smtClean="0">
              <a:solidFill>
                <a:schemeClr val="tx2"/>
              </a:solidFill>
              <a:latin typeface="Rage Italic" pitchFamily="66" charset="0"/>
            </a:endParaRP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l="14824" t="32277" r="40373" b="20702"/>
          <a:stretch>
            <a:fillRect/>
          </a:stretch>
        </p:blipFill>
        <p:spPr bwMode="auto">
          <a:xfrm>
            <a:off x="3448050" y="896938"/>
            <a:ext cx="5695950"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C:\Users\PAZ\Desktop\IMAGEMOVIM LOTURAK\ruptura_sal.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60350"/>
            <a:ext cx="3384550" cy="276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4 Rectángulo"/>
          <p:cNvSpPr>
            <a:spLocks noChangeArrowheads="1"/>
          </p:cNvSpPr>
          <p:nvPr/>
        </p:nvSpPr>
        <p:spPr bwMode="auto">
          <a:xfrm>
            <a:off x="5003800" y="555625"/>
            <a:ext cx="275431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lnSpc>
                <a:spcPct val="90000"/>
              </a:lnSpc>
              <a:spcBef>
                <a:spcPct val="0"/>
              </a:spcBef>
              <a:buClrTx/>
              <a:buSzTx/>
              <a:buFontTx/>
              <a:buNone/>
            </a:pPr>
            <a:r>
              <a:rPr lang="es-ES_tradnl" altLang="es-ES" sz="1800">
                <a:latin typeface="Comic Sans MS" pitchFamily="66" charset="0"/>
              </a:rPr>
              <a:t>2.-HAUSKORRAK DIRA</a:t>
            </a:r>
          </a:p>
        </p:txBody>
      </p:sp>
      <p:sp>
        <p:nvSpPr>
          <p:cNvPr id="23558" name="5 Rectángulo"/>
          <p:cNvSpPr>
            <a:spLocks noChangeArrowheads="1"/>
          </p:cNvSpPr>
          <p:nvPr/>
        </p:nvSpPr>
        <p:spPr bwMode="auto">
          <a:xfrm>
            <a:off x="3800475" y="188913"/>
            <a:ext cx="4938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r>
              <a:rPr lang="es-ES_tradnl" altLang="es-ES" sz="1800" b="1">
                <a:latin typeface="Comic Sans MS" pitchFamily="66" charset="0"/>
              </a:rPr>
              <a:t>KONPOSATU IONIKOEN PROPIETATEAK</a:t>
            </a:r>
            <a:endParaRPr lang="es-ES" altLang="es-ES" sz="1800" b="1">
              <a:latin typeface="Comic Sans MS" pitchFamily="66" charset="0"/>
            </a:endParaRPr>
          </a:p>
        </p:txBody>
      </p:sp>
      <p:sp>
        <p:nvSpPr>
          <p:cNvPr id="23559" name="1 Rectángulo"/>
          <p:cNvSpPr>
            <a:spLocks noChangeArrowheads="1"/>
          </p:cNvSpPr>
          <p:nvPr/>
        </p:nvSpPr>
        <p:spPr bwMode="auto">
          <a:xfrm>
            <a:off x="179388" y="4724400"/>
            <a:ext cx="8709025"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lnSpc>
                <a:spcPct val="115000"/>
              </a:lnSpc>
              <a:spcBef>
                <a:spcPct val="0"/>
              </a:spcBef>
              <a:buClrTx/>
              <a:buSzTx/>
              <a:buFontTx/>
              <a:buNone/>
            </a:pPr>
            <a:r>
              <a:rPr lang="eu-ES" altLang="es-ES" sz="1800" b="1">
                <a:solidFill>
                  <a:srgbClr val="000000"/>
                </a:solidFill>
                <a:latin typeface="Comic Sans MS" pitchFamily="66" charset="0"/>
                <a:cs typeface="Times New Roman" pitchFamily="18" charset="0"/>
              </a:rPr>
              <a:t>2</a:t>
            </a:r>
            <a:r>
              <a:rPr lang="eu-ES" altLang="es-ES" sz="1800">
                <a:solidFill>
                  <a:srgbClr val="000000"/>
                </a:solidFill>
                <a:latin typeface="Comic Sans MS" pitchFamily="66" charset="0"/>
                <a:cs typeface="Times New Roman" pitchFamily="18" charset="0"/>
              </a:rPr>
              <a:t>.-</a:t>
            </a:r>
            <a:r>
              <a:rPr lang="eu-ES" altLang="es-ES" sz="1800" b="1" u="sng">
                <a:solidFill>
                  <a:srgbClr val="000000"/>
                </a:solidFill>
                <a:latin typeface="Comic Sans MS" pitchFamily="66" charset="0"/>
                <a:cs typeface="Times New Roman" pitchFamily="18" charset="0"/>
              </a:rPr>
              <a:t>Propietate mekanikoak</a:t>
            </a:r>
            <a:r>
              <a:rPr lang="eu-ES" altLang="es-ES" sz="1800" b="1">
                <a:solidFill>
                  <a:srgbClr val="000000"/>
                </a:solidFill>
                <a:latin typeface="Comic Sans MS" pitchFamily="66" charset="0"/>
                <a:cs typeface="Times New Roman" pitchFamily="18" charset="0"/>
              </a:rPr>
              <a:t>: hauskorrak</a:t>
            </a:r>
            <a:r>
              <a:rPr lang="eu-ES" altLang="es-ES" sz="1800">
                <a:solidFill>
                  <a:srgbClr val="000000"/>
                </a:solidFill>
                <a:latin typeface="Comic Sans MS" pitchFamily="66" charset="0"/>
                <a:cs typeface="Times New Roman" pitchFamily="18" charset="0"/>
              </a:rPr>
              <a:t> dira.</a:t>
            </a:r>
            <a:r>
              <a:rPr lang="eu-ES" altLang="es-ES" sz="1800" b="1">
                <a:latin typeface="Comic Sans MS" pitchFamily="66" charset="0"/>
                <a:ea typeface="Calibri" pitchFamily="34" charset="0"/>
                <a:cs typeface="Times New Roman" pitchFamily="18" charset="0"/>
              </a:rPr>
              <a:t> Solido ionikoetan</a:t>
            </a:r>
            <a:r>
              <a:rPr lang="eu-ES" altLang="es-ES" sz="1800">
                <a:latin typeface="Comic Sans MS" pitchFamily="66" charset="0"/>
                <a:ea typeface="Calibri" pitchFamily="34" charset="0"/>
                <a:cs typeface="Times New Roman" pitchFamily="18" charset="0"/>
              </a:rPr>
              <a:t> </a:t>
            </a:r>
            <a:r>
              <a:rPr lang="eu-ES" altLang="es-ES" sz="1800" b="1">
                <a:latin typeface="Comic Sans MS" pitchFamily="66" charset="0"/>
                <a:ea typeface="Calibri" pitchFamily="34" charset="0"/>
                <a:cs typeface="Times New Roman" pitchFamily="18" charset="0"/>
              </a:rPr>
              <a:t>kolpe bat ematean ioi planoa labaintzen da eta ikur berdineko ioiek parekatuta geratzen direnez  ioien arteko aldarapen indarrak sortzen dira. Sarea puskatzen da. Horregatik, gatzen egitura oso hauskorra da ,beraz, ez dira batere malgua</a:t>
            </a:r>
            <a:endParaRPr lang="es-ES" altLang="es-ES">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BDE1EB81-7622-4629-8609-704B7E749611}" type="slidenum">
              <a:rPr lang="es-ES" altLang="es-ES" sz="1400" smtClean="0">
                <a:solidFill>
                  <a:schemeClr val="tx2"/>
                </a:solidFill>
                <a:latin typeface="Rage Italic" pitchFamily="66" charset="0"/>
              </a:rPr>
              <a:pPr eaLnBrk="1" hangingPunct="1">
                <a:spcBef>
                  <a:spcPct val="0"/>
                </a:spcBef>
                <a:buClrTx/>
                <a:buSzTx/>
                <a:buFontTx/>
                <a:buNone/>
              </a:pPr>
              <a:t>12</a:t>
            </a:fld>
            <a:endParaRPr lang="es-ES" altLang="es-ES" sz="1400" smtClean="0">
              <a:solidFill>
                <a:schemeClr val="tx2"/>
              </a:solidFill>
              <a:latin typeface="Rage Italic" pitchFamily="66" charset="0"/>
            </a:endParaRPr>
          </a:p>
        </p:txBody>
      </p:sp>
      <p:sp>
        <p:nvSpPr>
          <p:cNvPr id="24579"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endParaRPr lang="es-ES" altLang="es-ES" sz="1800">
              <a:latin typeface="Verdana" pitchFamily="34" charset="0"/>
            </a:endParaRPr>
          </a:p>
        </p:txBody>
      </p:sp>
      <p:sp>
        <p:nvSpPr>
          <p:cNvPr id="24580" name="Rectangle 3"/>
          <p:cNvSpPr>
            <a:spLocks noChangeArrowheads="1"/>
          </p:cNvSpPr>
          <p:nvPr/>
        </p:nvSpPr>
        <p:spPr bwMode="auto">
          <a:xfrm>
            <a:off x="179388" y="619125"/>
            <a:ext cx="87852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a:spcBef>
                <a:spcPct val="0"/>
              </a:spcBef>
              <a:buClrTx/>
              <a:buSzTx/>
              <a:buFontTx/>
              <a:buNone/>
            </a:pPr>
            <a:r>
              <a:rPr lang="eu-ES" altLang="es-ES" b="1">
                <a:solidFill>
                  <a:srgbClr val="000000"/>
                </a:solidFill>
                <a:latin typeface="Comic Sans MS" pitchFamily="66" charset="0"/>
                <a:ea typeface="Calibri" pitchFamily="34" charset="0"/>
                <a:cs typeface="Times New Roman" pitchFamily="18" charset="0"/>
              </a:rPr>
              <a:t>3.-</a:t>
            </a:r>
            <a:r>
              <a:rPr lang="eu-ES" altLang="es-ES" b="1">
                <a:latin typeface="Calibri" pitchFamily="34" charset="0"/>
                <a:ea typeface="Calibri" pitchFamily="34" charset="0"/>
                <a:cs typeface="Times New Roman" pitchFamily="18" charset="0"/>
              </a:rPr>
              <a:t> </a:t>
            </a:r>
            <a:r>
              <a:rPr lang="eu-ES" altLang="es-ES" b="1" u="sng">
                <a:latin typeface="Comic Sans MS" pitchFamily="66" charset="0"/>
                <a:ea typeface="Calibri" pitchFamily="34" charset="0"/>
                <a:cs typeface="Times New Roman" pitchFamily="18" charset="0"/>
              </a:rPr>
              <a:t>DISOLBAGARRITASUNA:</a:t>
            </a:r>
            <a:r>
              <a:rPr lang="eu-ES" altLang="es-ES" b="1">
                <a:latin typeface="Comic Sans MS" pitchFamily="66" charset="0"/>
                <a:ea typeface="Calibri" pitchFamily="34" charset="0"/>
                <a:cs typeface="Times New Roman" pitchFamily="18" charset="0"/>
              </a:rPr>
              <a:t>Disolbagarriak dira disolbatzaile polarretan , uretan adibidez (H</a:t>
            </a:r>
            <a:r>
              <a:rPr lang="eu-ES" altLang="es-ES" b="1" baseline="-30000">
                <a:latin typeface="Comic Sans MS" pitchFamily="66" charset="0"/>
                <a:ea typeface="Calibri" pitchFamily="34" charset="0"/>
                <a:cs typeface="Times New Roman" pitchFamily="18" charset="0"/>
              </a:rPr>
              <a:t>2</a:t>
            </a:r>
            <a:r>
              <a:rPr lang="eu-ES" altLang="es-ES" b="1">
                <a:latin typeface="Comic Sans MS" pitchFamily="66" charset="0"/>
                <a:ea typeface="Calibri" pitchFamily="34" charset="0"/>
                <a:cs typeface="Times New Roman" pitchFamily="18" charset="0"/>
              </a:rPr>
              <a:t>O).</a:t>
            </a:r>
          </a:p>
          <a:p>
            <a:pPr>
              <a:spcBef>
                <a:spcPct val="0"/>
              </a:spcBef>
              <a:buClrTx/>
              <a:buSzTx/>
              <a:buFontTx/>
              <a:buNone/>
            </a:pPr>
            <a:r>
              <a:rPr lang="eu-ES" altLang="es-ES" b="1">
                <a:latin typeface="Comic Sans MS" pitchFamily="66" charset="0"/>
                <a:ea typeface="Calibri" pitchFamily="34" charset="0"/>
                <a:cs typeface="Times New Roman" pitchFamily="18" charset="0"/>
              </a:rPr>
              <a:t>Uraren dipoloek sare ionikoaren ioiak separatzen dituzte eta konposatu ionikoaren ioiak aske geratzen dira disoluzioan,disolbatuta. </a:t>
            </a:r>
          </a:p>
          <a:p>
            <a:pPr>
              <a:spcBef>
                <a:spcPct val="0"/>
              </a:spcBef>
              <a:buClrTx/>
              <a:buSzTx/>
              <a:buFontTx/>
              <a:buNone/>
            </a:pPr>
            <a:r>
              <a:rPr lang="eu-ES" altLang="es-ES" b="1">
                <a:latin typeface="Comic Sans MS" pitchFamily="66" charset="0"/>
                <a:ea typeface="Calibri" pitchFamily="34" charset="0"/>
                <a:cs typeface="Times New Roman" pitchFamily="18" charset="0"/>
              </a:rPr>
              <a:t>Disolbatzaile ez polarretan ,CCl</a:t>
            </a:r>
            <a:r>
              <a:rPr lang="eu-ES" altLang="es-ES" b="1" baseline="-30000">
                <a:latin typeface="Comic Sans MS" pitchFamily="66" charset="0"/>
                <a:ea typeface="Calibri" pitchFamily="34" charset="0"/>
                <a:cs typeface="Times New Roman" pitchFamily="18" charset="0"/>
              </a:rPr>
              <a:t>4</a:t>
            </a:r>
            <a:r>
              <a:rPr lang="eu-ES" altLang="es-ES" b="1">
                <a:latin typeface="Comic Sans MS" pitchFamily="66" charset="0"/>
                <a:ea typeface="Calibri" pitchFamily="34" charset="0"/>
                <a:cs typeface="Times New Roman" pitchFamily="18" charset="0"/>
              </a:rPr>
              <a:t> edo disolbatzaile organikoaetan disolbaezinak dira,disolbatzaile </a:t>
            </a:r>
          </a:p>
          <a:p>
            <a:pPr>
              <a:spcBef>
                <a:spcPct val="0"/>
              </a:spcBef>
              <a:buClrTx/>
              <a:buSzTx/>
              <a:buFontTx/>
              <a:buNone/>
            </a:pPr>
            <a:r>
              <a:rPr lang="eu-ES" altLang="es-ES" b="1">
                <a:latin typeface="Comic Sans MS" pitchFamily="66" charset="0"/>
                <a:ea typeface="Calibri" pitchFamily="34" charset="0"/>
                <a:cs typeface="Times New Roman" pitchFamily="18" charset="0"/>
              </a:rPr>
              <a:t>ez polarrek dipolorik ez dutelako.</a:t>
            </a:r>
            <a:endParaRPr lang="eu-ES" altLang="es-ES" sz="4800">
              <a:latin typeface="Verdana" pitchFamily="34" charset="0"/>
              <a:ea typeface="Calibri" pitchFamily="34" charset="0"/>
              <a:cs typeface="Times New Roman" pitchFamily="18" charset="0"/>
            </a:endParaRPr>
          </a:p>
        </p:txBody>
      </p:sp>
      <p:pic>
        <p:nvPicPr>
          <p:cNvPr id="2458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5041900"/>
            <a:ext cx="3235325"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a:spLocks noRot="1" noChangeAspect="1" noMove="1" noResize="1" noEditPoints="1" noAdjustHandles="1" noChangeArrowheads="1" noChangeShapeType="1" noTextEdit="1"/>
          </p:cNvSpPr>
          <p:nvPr/>
        </p:nvSpPr>
        <p:spPr>
          <a:xfrm>
            <a:off x="179512" y="4437112"/>
            <a:ext cx="3837910" cy="523220"/>
          </a:xfrm>
          <a:prstGeom prst="rect">
            <a:avLst/>
          </a:prstGeom>
          <a:blipFill rotWithShape="1">
            <a:blip r:embed="rId3"/>
            <a:stretch>
              <a:fillRect l="-1270" r="-635" b="-29070"/>
            </a:stretch>
          </a:blipFill>
        </p:spPr>
        <p:txBody>
          <a:bodyPr/>
          <a:lstStyle/>
          <a:p>
            <a:pPr>
              <a:defRPr/>
            </a:pPr>
            <a:r>
              <a:rPr lang="es-ES" sz="1600">
                <a:noFill/>
              </a:rPr>
              <a:t> </a:t>
            </a:r>
          </a:p>
        </p:txBody>
      </p:sp>
      <p:pic>
        <p:nvPicPr>
          <p:cNvPr id="24583" name="Picture 7" descr="C:\Users\Patxoki07\Desktop\disolucion.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94150" y="3606800"/>
            <a:ext cx="514985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301625"/>
            <a:ext cx="8181975" cy="750888"/>
          </a:xfrm>
        </p:spPr>
        <p:txBody>
          <a:bodyPr/>
          <a:lstStyle/>
          <a:p>
            <a:pPr eaLnBrk="1" hangingPunct="1"/>
            <a:r>
              <a:rPr lang="es-ES_tradnl" altLang="es-ES" sz="2400" smtClean="0">
                <a:latin typeface="Comic Sans MS" pitchFamily="66" charset="0"/>
              </a:rPr>
              <a:t>4.-KRISTAL IONIKOAREN EROALTASUNA</a:t>
            </a:r>
          </a:p>
        </p:txBody>
      </p:sp>
      <p:sp>
        <p:nvSpPr>
          <p:cNvPr id="25603"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8591ADBA-CEE6-4FD3-AA8B-3715F014CFE0}" type="slidenum">
              <a:rPr lang="es-ES" altLang="es-ES" sz="1400" smtClean="0">
                <a:latin typeface="Verdana" pitchFamily="34" charset="0"/>
              </a:rPr>
              <a:pPr eaLnBrk="1" hangingPunct="1">
                <a:spcBef>
                  <a:spcPct val="0"/>
                </a:spcBef>
                <a:buClrTx/>
                <a:buSzTx/>
                <a:buFontTx/>
                <a:buNone/>
              </a:pPr>
              <a:t>13</a:t>
            </a:fld>
            <a:endParaRPr lang="es-ES" altLang="es-ES" sz="1400" smtClean="0">
              <a:latin typeface="Verdana" pitchFamily="34" charset="0"/>
            </a:endParaRPr>
          </a:p>
        </p:txBody>
      </p:sp>
      <p:sp>
        <p:nvSpPr>
          <p:cNvPr id="25604" name="8 Rectángulo"/>
          <p:cNvSpPr>
            <a:spLocks noChangeArrowheads="1"/>
          </p:cNvSpPr>
          <p:nvPr/>
        </p:nvSpPr>
        <p:spPr bwMode="auto">
          <a:xfrm>
            <a:off x="179388" y="1114425"/>
            <a:ext cx="6121400" cy="208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lnSpc>
                <a:spcPct val="90000"/>
              </a:lnSpc>
              <a:spcBef>
                <a:spcPct val="0"/>
              </a:spcBef>
              <a:buClrTx/>
              <a:buSzTx/>
              <a:buFontTx/>
              <a:buNone/>
            </a:pPr>
            <a:endParaRPr lang="es-ES_tradnl" altLang="es-ES">
              <a:latin typeface="Comic Sans MS" pitchFamily="66" charset="0"/>
            </a:endParaRPr>
          </a:p>
          <a:p>
            <a:pPr eaLnBrk="1" hangingPunct="1">
              <a:lnSpc>
                <a:spcPct val="90000"/>
              </a:lnSpc>
              <a:spcBef>
                <a:spcPct val="0"/>
              </a:spcBef>
              <a:buClrTx/>
              <a:buSzTx/>
              <a:buFontTx/>
              <a:buNone/>
            </a:pPr>
            <a:r>
              <a:rPr lang="es-ES_tradnl" altLang="es-ES">
                <a:solidFill>
                  <a:srgbClr val="FF311B"/>
                </a:solidFill>
                <a:latin typeface="Comic Sans MS" pitchFamily="66" charset="0"/>
              </a:rPr>
              <a:t>Eroaleak urtuta edo disolbatuta</a:t>
            </a:r>
            <a:r>
              <a:rPr lang="es-ES_tradnl" altLang="es-ES">
                <a:latin typeface="Comic Sans MS" pitchFamily="66" charset="0"/>
              </a:rPr>
              <a:t> lotura ionikoa apurtuta ioiek mugikortasun osoa dute. Solido egoeran; ordea, ez dira eroaleak ioiak erabat lotuta daudelako, ez dute mugikortasunik).</a:t>
            </a:r>
          </a:p>
        </p:txBody>
      </p:sp>
      <p:pic>
        <p:nvPicPr>
          <p:cNvPr id="2560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429000"/>
            <a:ext cx="8820150" cy="223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6" name="Picture 7" descr="C:\Users\Patxoki07\Desktop\disoluc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243638" y="1416050"/>
            <a:ext cx="275272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Diapositibaren zenbakiaren leku-mark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6A3B847C-483A-47E9-B4B8-170BF0497059}" type="slidenum">
              <a:rPr lang="es-ES" altLang="es-ES" sz="1400" smtClean="0">
                <a:solidFill>
                  <a:schemeClr val="tx2"/>
                </a:solidFill>
                <a:latin typeface="Rage Italic" pitchFamily="66" charset="0"/>
              </a:rPr>
              <a:pPr eaLnBrk="1" hangingPunct="1">
                <a:spcBef>
                  <a:spcPct val="0"/>
                </a:spcBef>
                <a:buClrTx/>
                <a:buSzTx/>
                <a:buFontTx/>
                <a:buNone/>
              </a:pPr>
              <a:t>14</a:t>
            </a:fld>
            <a:endParaRPr lang="es-ES" altLang="es-ES" sz="1400" smtClean="0">
              <a:solidFill>
                <a:schemeClr val="tx2"/>
              </a:solidFill>
              <a:latin typeface="Rage Italic" pitchFamily="66" charset="0"/>
            </a:endParaRPr>
          </a:p>
        </p:txBody>
      </p:sp>
      <p:pic>
        <p:nvPicPr>
          <p:cNvPr id="266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477838"/>
            <a:ext cx="6616700" cy="39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F:\IMAGEMOVIM LOTURAK\enlace-ionic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535488"/>
            <a:ext cx="4641850"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stuKoadroa 2"/>
          <p:cNvSpPr txBox="1">
            <a:spLocks noChangeArrowheads="1"/>
          </p:cNvSpPr>
          <p:nvPr/>
        </p:nvSpPr>
        <p:spPr bwMode="auto">
          <a:xfrm>
            <a:off x="1971675" y="168275"/>
            <a:ext cx="5411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algn="ctr" eaLnBrk="1" hangingPunct="1">
              <a:spcBef>
                <a:spcPct val="0"/>
              </a:spcBef>
              <a:buClrTx/>
              <a:buSzTx/>
              <a:buFontTx/>
              <a:buNone/>
            </a:pPr>
            <a:r>
              <a:rPr lang="es-ES" altLang="es-ES" sz="2000" b="1">
                <a:latin typeface="Comic Sans MS" pitchFamily="66" charset="0"/>
              </a:rPr>
              <a:t>LOTURA IONIKOAREN ENERGIA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404813"/>
            <a:ext cx="8424862" cy="992187"/>
          </a:xfrm>
        </p:spPr>
        <p:txBody>
          <a:bodyPr/>
          <a:lstStyle/>
          <a:p>
            <a:pPr eaLnBrk="1" hangingPunct="1"/>
            <a:r>
              <a:rPr lang="es-ES_tradnl" altLang="es-ES" sz="2800" b="1" smtClean="0">
                <a:latin typeface="Comic Sans MS" pitchFamily="66" charset="0"/>
              </a:rPr>
              <a:t>ZERGATIK ELKARTZEN DIRA ATOMOAK</a:t>
            </a:r>
            <a:r>
              <a:rPr lang="es-ES_tradnl" altLang="es-ES" sz="3600" b="1" smtClean="0">
                <a:latin typeface="Comic Sans MS" pitchFamily="66" charset="0"/>
              </a:rPr>
              <a:t>?.</a:t>
            </a:r>
          </a:p>
        </p:txBody>
      </p:sp>
      <p:sp>
        <p:nvSpPr>
          <p:cNvPr id="14339" name="Rectangle 3"/>
          <p:cNvSpPr>
            <a:spLocks noGrp="1" noChangeArrowheads="1"/>
          </p:cNvSpPr>
          <p:nvPr>
            <p:ph idx="1"/>
          </p:nvPr>
        </p:nvSpPr>
        <p:spPr>
          <a:xfrm>
            <a:off x="684213" y="1484313"/>
            <a:ext cx="4679950" cy="4608512"/>
          </a:xfrm>
        </p:spPr>
        <p:txBody>
          <a:bodyPr/>
          <a:lstStyle/>
          <a:p>
            <a:pPr eaLnBrk="1" hangingPunct="1"/>
            <a:r>
              <a:rPr lang="es-ES_tradnl" altLang="es-ES" sz="2800" smtClean="0">
                <a:latin typeface="Comic Sans MS" pitchFamily="66" charset="0"/>
              </a:rPr>
              <a:t>Atomo, molekula e ioiak elkartzean </a:t>
            </a:r>
            <a:r>
              <a:rPr lang="es-ES_tradnl" altLang="es-ES" sz="2800" u="sng" smtClean="0">
                <a:solidFill>
                  <a:schemeClr val="tx2"/>
                </a:solidFill>
                <a:latin typeface="Comic Sans MS" pitchFamily="66" charset="0"/>
              </a:rPr>
              <a:t>energía minimoko egoera </a:t>
            </a:r>
            <a:r>
              <a:rPr lang="es-ES_tradnl" altLang="es-ES" sz="2800" smtClean="0">
                <a:latin typeface="Comic Sans MS" pitchFamily="66" charset="0"/>
              </a:rPr>
              <a:t> lortu nahi dutelako, hau da, egoerarik egonkorrena bilatzen dute.</a:t>
            </a:r>
          </a:p>
          <a:p>
            <a:pPr eaLnBrk="1" hangingPunct="1"/>
            <a:r>
              <a:rPr lang="es-ES_tradnl" altLang="es-ES" sz="2800" smtClean="0">
                <a:latin typeface="Comic Sans MS" pitchFamily="66" charset="0"/>
              </a:rPr>
              <a:t>Kanpoko elektroiek, </a:t>
            </a:r>
            <a:r>
              <a:rPr lang="es-ES_tradnl" altLang="es-ES" sz="2800" smtClean="0">
                <a:solidFill>
                  <a:schemeClr val="tx2"/>
                </a:solidFill>
                <a:latin typeface="Comic Sans MS" pitchFamily="66" charset="0"/>
              </a:rPr>
              <a:t>balentzia elektroiek</a:t>
            </a:r>
            <a:r>
              <a:rPr lang="es-ES_tradnl" altLang="es-ES" sz="2800" smtClean="0">
                <a:latin typeface="Comic Sans MS" pitchFamily="66" charset="0"/>
              </a:rPr>
              <a:t>, loturetan parte hartze dituztenak dira</a:t>
            </a:r>
          </a:p>
        </p:txBody>
      </p:sp>
      <p:sp>
        <p:nvSpPr>
          <p:cNvPr id="14340"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EB5D0ADC-7921-45B8-A04A-9F99541C51CC}" type="slidenum">
              <a:rPr lang="es-ES" altLang="es-ES" sz="1400" smtClean="0">
                <a:latin typeface="Verdana" pitchFamily="34" charset="0"/>
              </a:rPr>
              <a:pPr eaLnBrk="1" hangingPunct="1">
                <a:spcBef>
                  <a:spcPct val="0"/>
                </a:spcBef>
                <a:buClrTx/>
                <a:buSzTx/>
                <a:buFontTx/>
                <a:buNone/>
              </a:pPr>
              <a:t>2</a:t>
            </a:fld>
            <a:endParaRPr lang="es-ES" altLang="es-ES" sz="1400" smtClean="0">
              <a:latin typeface="Verdana" pitchFamily="34" charset="0"/>
            </a:endParaRPr>
          </a:p>
        </p:txBody>
      </p:sp>
      <p:pic>
        <p:nvPicPr>
          <p:cNvPr id="14341" name="Picture 7" descr="C:\Users\PAZ\Desktop\IMAGEMOVIM LOTURAK\Ethanol_CPK_ani.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2333625"/>
            <a:ext cx="34559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D35F5E09-01AC-401B-A72C-0680A07D7533}" type="slidenum">
              <a:rPr lang="es-ES" altLang="es-ES" sz="1400" smtClean="0">
                <a:solidFill>
                  <a:schemeClr val="tx2"/>
                </a:solidFill>
                <a:latin typeface="Rage Italic" pitchFamily="66" charset="0"/>
              </a:rPr>
              <a:pPr eaLnBrk="1" hangingPunct="1">
                <a:spcBef>
                  <a:spcPct val="0"/>
                </a:spcBef>
                <a:buClrTx/>
                <a:buSzTx/>
                <a:buFontTx/>
                <a:buNone/>
              </a:pPr>
              <a:t>3</a:t>
            </a:fld>
            <a:endParaRPr lang="es-ES" altLang="es-ES" sz="1400" smtClean="0">
              <a:solidFill>
                <a:schemeClr val="tx2"/>
              </a:solidFill>
              <a:latin typeface="Rage Italic" pitchFamily="66" charset="0"/>
            </a:endParaRP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l="14824" t="32813" r="39606" b="20523"/>
          <a:stretch>
            <a:fillRect/>
          </a:stretch>
        </p:blipFill>
        <p:spPr bwMode="auto">
          <a:xfrm>
            <a:off x="179388" y="836613"/>
            <a:ext cx="85058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3 CuadroTexto"/>
          <p:cNvSpPr txBox="1">
            <a:spLocks noChangeArrowheads="1"/>
          </p:cNvSpPr>
          <p:nvPr/>
        </p:nvSpPr>
        <p:spPr bwMode="auto">
          <a:xfrm>
            <a:off x="3059113" y="333375"/>
            <a:ext cx="2740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r>
              <a:rPr lang="es-ES" altLang="es-ES" b="1">
                <a:latin typeface="Comic Sans MS" pitchFamily="66" charset="0"/>
              </a:rPr>
              <a:t>LOTURA MOTAK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3E2D588F-5C4A-44F4-A1B3-8F492072E841}" type="slidenum">
              <a:rPr lang="es-ES" altLang="es-ES" sz="1400" smtClean="0">
                <a:solidFill>
                  <a:schemeClr val="tx2"/>
                </a:solidFill>
                <a:latin typeface="Rage Italic" pitchFamily="66" charset="0"/>
              </a:rPr>
              <a:pPr eaLnBrk="1" hangingPunct="1">
                <a:spcBef>
                  <a:spcPct val="0"/>
                </a:spcBef>
                <a:buClrTx/>
                <a:buSzTx/>
                <a:buFontTx/>
                <a:buNone/>
              </a:pPr>
              <a:t>4</a:t>
            </a:fld>
            <a:endParaRPr lang="es-ES" altLang="es-ES" sz="1400" smtClean="0">
              <a:solidFill>
                <a:schemeClr val="tx2"/>
              </a:solidFill>
              <a:latin typeface="Rage Italic" pitchFamily="66" charset="0"/>
            </a:endParaRPr>
          </a:p>
        </p:txBody>
      </p:sp>
      <p:pic>
        <p:nvPicPr>
          <p:cNvPr id="16387" name="Picture 2" descr="C:\Users\PAZ\Desktop\IMAGEMOVIM LOTURAK\enlaceionico (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33375"/>
            <a:ext cx="3559175"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C:\Users\PAZ\Desktop\IMAGEMOVIM LOTURAK\enlace-ionico.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573463"/>
            <a:ext cx="374491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4 Rectángulo"/>
          <p:cNvSpPr>
            <a:spLocks noChangeArrowheads="1"/>
          </p:cNvSpPr>
          <p:nvPr/>
        </p:nvSpPr>
        <p:spPr bwMode="auto">
          <a:xfrm>
            <a:off x="179388" y="2776538"/>
            <a:ext cx="4968875"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lnSpc>
                <a:spcPct val="90000"/>
              </a:lnSpc>
              <a:spcBef>
                <a:spcPct val="0"/>
              </a:spcBef>
              <a:buClrTx/>
              <a:buSzTx/>
              <a:buFont typeface="Arial" charset="0"/>
              <a:buChar char="•"/>
            </a:pPr>
            <a:r>
              <a:rPr lang="es-ES_tradnl" altLang="es-ES">
                <a:latin typeface="Comic Sans MS" pitchFamily="66" charset="0"/>
              </a:rPr>
              <a:t>Metal batek(elektropositiboa) elektroia/ak galdu eta ez metalak(elektronegatiboa) elektroia/ak irabazi.</a:t>
            </a:r>
          </a:p>
          <a:p>
            <a:pPr eaLnBrk="1" hangingPunct="1">
              <a:lnSpc>
                <a:spcPct val="90000"/>
              </a:lnSpc>
              <a:spcBef>
                <a:spcPct val="0"/>
              </a:spcBef>
              <a:buClrTx/>
              <a:buSzTx/>
              <a:buFont typeface="Arial" charset="0"/>
              <a:buChar char="•"/>
            </a:pPr>
            <a:endParaRPr lang="es-ES_tradnl" altLang="es-ES">
              <a:latin typeface="Comic Sans MS" pitchFamily="66" charset="0"/>
            </a:endParaRPr>
          </a:p>
          <a:p>
            <a:pPr eaLnBrk="1" hangingPunct="1">
              <a:lnSpc>
                <a:spcPct val="90000"/>
              </a:lnSpc>
              <a:spcBef>
                <a:spcPct val="0"/>
              </a:spcBef>
              <a:buClrTx/>
              <a:buSzTx/>
              <a:buFont typeface="Arial" charset="0"/>
              <a:buChar char="•"/>
            </a:pPr>
            <a:r>
              <a:rPr lang="es-ES_tradnl" altLang="es-ES" b="1">
                <a:latin typeface="Comic Sans MS" pitchFamily="66" charset="0"/>
              </a:rPr>
              <a:t>Ioi positibo eta negatiboak sortuko dira.</a:t>
            </a:r>
          </a:p>
          <a:p>
            <a:pPr eaLnBrk="1" hangingPunct="1">
              <a:lnSpc>
                <a:spcPct val="90000"/>
              </a:lnSpc>
              <a:spcBef>
                <a:spcPct val="0"/>
              </a:spcBef>
              <a:buClrTx/>
              <a:buSzTx/>
              <a:buFont typeface="Arial" charset="0"/>
              <a:buChar char="•"/>
            </a:pPr>
            <a:endParaRPr lang="es-ES_tradnl" altLang="es-ES">
              <a:latin typeface="Comic Sans MS" pitchFamily="66" charset="0"/>
            </a:endParaRPr>
          </a:p>
          <a:p>
            <a:pPr eaLnBrk="1" hangingPunct="1">
              <a:lnSpc>
                <a:spcPct val="90000"/>
              </a:lnSpc>
              <a:spcBef>
                <a:spcPct val="0"/>
              </a:spcBef>
              <a:buClrTx/>
              <a:buSzTx/>
              <a:buFont typeface="Arial" charset="0"/>
              <a:buChar char="•"/>
            </a:pPr>
            <a:r>
              <a:rPr lang="es-ES_tradnl" altLang="es-ES">
                <a:latin typeface="Comic Sans MS" pitchFamily="66" charset="0"/>
              </a:rPr>
              <a:t>Hauen arteako </a:t>
            </a:r>
            <a:r>
              <a:rPr lang="es-ES_tradnl" altLang="es-ES" b="1">
                <a:latin typeface="Comic Sans MS" pitchFamily="66" charset="0"/>
              </a:rPr>
              <a:t>erakarpen elektrostatikoe</a:t>
            </a:r>
            <a:r>
              <a:rPr lang="es-ES_tradnl" altLang="es-ES">
                <a:latin typeface="Comic Sans MS" pitchFamily="66" charset="0"/>
              </a:rPr>
              <a:t>i esker lotuta mantentzen dira (lotura ionikoa)</a:t>
            </a:r>
            <a:endParaRPr lang="es-ES" altLang="es-ES">
              <a:latin typeface="Comic Sans MS" pitchFamily="66" charset="0"/>
            </a:endParaRPr>
          </a:p>
        </p:txBody>
      </p:sp>
      <p:pic>
        <p:nvPicPr>
          <p:cNvPr id="16390" name="Picture 4" descr="C:\Users\PAZ\Desktop\IMAGEMOVIM LOTURAK\enlace-quimico-ionico.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404813"/>
            <a:ext cx="53149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6 CuadroTexto"/>
          <p:cNvSpPr txBox="1">
            <a:spLocks noChangeArrowheads="1"/>
          </p:cNvSpPr>
          <p:nvPr/>
        </p:nvSpPr>
        <p:spPr bwMode="auto">
          <a:xfrm>
            <a:off x="1476375" y="0"/>
            <a:ext cx="6326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r>
              <a:rPr lang="es-ES" altLang="es-ES">
                <a:latin typeface="Comic Sans MS" pitchFamily="66" charset="0"/>
              </a:rPr>
              <a:t>LOTURA IONIKOA.NOLA OSATZEN DA?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07604AC2-3B20-492E-BAA8-D7C9DDB04538}" type="slidenum">
              <a:rPr lang="es-ES" altLang="es-ES" sz="1400" smtClean="0">
                <a:solidFill>
                  <a:schemeClr val="tx2"/>
                </a:solidFill>
                <a:latin typeface="Rage Italic" pitchFamily="66" charset="0"/>
              </a:rPr>
              <a:pPr eaLnBrk="1" hangingPunct="1">
                <a:spcBef>
                  <a:spcPct val="0"/>
                </a:spcBef>
                <a:buClrTx/>
                <a:buSzTx/>
                <a:buFontTx/>
                <a:buNone/>
              </a:pPr>
              <a:t>5</a:t>
            </a:fld>
            <a:endParaRPr lang="es-ES" altLang="es-ES" sz="1400" smtClean="0">
              <a:solidFill>
                <a:schemeClr val="tx2"/>
              </a:solidFill>
              <a:latin typeface="Rage Italic" pitchFamily="66" charset="0"/>
            </a:endParaRPr>
          </a:p>
        </p:txBody>
      </p:sp>
      <p:pic>
        <p:nvPicPr>
          <p:cNvPr id="17411" name="2 Imagen" descr="C:\Users\Patxoki07\Desktop\enlace ioni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7704137"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3 Rectángulo"/>
          <p:cNvSpPr>
            <a:spLocks noRot="1" noChangeAspect="1" noMove="1" noResize="1" noEditPoints="1" noAdjustHandles="1" noChangeArrowheads="1" noChangeShapeType="1" noTextEdit="1"/>
          </p:cNvSpPr>
          <p:nvPr/>
        </p:nvSpPr>
        <p:spPr>
          <a:xfrm>
            <a:off x="539552" y="4077072"/>
            <a:ext cx="8352928" cy="1666610"/>
          </a:xfrm>
          <a:prstGeom prst="rect">
            <a:avLst/>
          </a:prstGeom>
          <a:blipFill rotWithShape="1">
            <a:blip r:embed="rId3"/>
            <a:stretch>
              <a:fillRect l="-657" t="-366"/>
            </a:stretch>
          </a:blipFill>
        </p:spPr>
        <p:txBody>
          <a:bodyPr/>
          <a:lstStyle/>
          <a:p>
            <a:pPr>
              <a:defRPr/>
            </a:pPr>
            <a:r>
              <a:rPr lang="es-ES">
                <a:no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58888" y="620713"/>
            <a:ext cx="6965950" cy="1201737"/>
          </a:xfrm>
        </p:spPr>
        <p:txBody>
          <a:bodyPr/>
          <a:lstStyle/>
          <a:p>
            <a:pPr eaLnBrk="1" hangingPunct="1"/>
            <a:r>
              <a:rPr lang="es-ES" altLang="es-ES" sz="3200" smtClean="0">
                <a:latin typeface="Comic Sans MS" pitchFamily="66" charset="0"/>
              </a:rPr>
              <a:t>Elekrobalentzia edo  Balentzia ionikoa</a:t>
            </a:r>
          </a:p>
        </p:txBody>
      </p:sp>
      <p:sp>
        <p:nvSpPr>
          <p:cNvPr id="18435" name="Rectangle 3"/>
          <p:cNvSpPr>
            <a:spLocks noGrp="1" noChangeArrowheads="1"/>
          </p:cNvSpPr>
          <p:nvPr>
            <p:ph idx="1"/>
          </p:nvPr>
        </p:nvSpPr>
        <p:spPr>
          <a:xfrm>
            <a:off x="900113" y="1844675"/>
            <a:ext cx="3671887" cy="4105275"/>
          </a:xfrm>
        </p:spPr>
        <p:txBody>
          <a:bodyPr/>
          <a:lstStyle/>
          <a:p>
            <a:pPr eaLnBrk="1" hangingPunct="1"/>
            <a:r>
              <a:rPr lang="es-ES" altLang="es-ES" smtClean="0">
                <a:latin typeface="Comic Sans MS" pitchFamily="66" charset="0"/>
              </a:rPr>
              <a:t>Lotura inikoa osatzean atomo batek galtzen edo irabazten duen elektroi kopurua.</a:t>
            </a:r>
          </a:p>
          <a:p>
            <a:pPr eaLnBrk="1" hangingPunct="1"/>
            <a:r>
              <a:rPr lang="es-ES" altLang="es-ES" smtClean="0">
                <a:latin typeface="Comic Sans MS" pitchFamily="66" charset="0"/>
              </a:rPr>
              <a:t>Elektroiak irabazi egiten baditu bere balentzia negatiboa izango da (Cl : -1) .</a:t>
            </a:r>
          </a:p>
          <a:p>
            <a:pPr eaLnBrk="1" hangingPunct="1"/>
            <a:r>
              <a:rPr lang="es-ES" altLang="es-ES" smtClean="0">
                <a:latin typeface="Comic Sans MS" pitchFamily="66" charset="0"/>
              </a:rPr>
              <a:t>Elektroiak galduz, ordea, bere balentzia positiboa litzateke (Na : +1)</a:t>
            </a:r>
          </a:p>
        </p:txBody>
      </p:sp>
      <p:sp>
        <p:nvSpPr>
          <p:cNvPr id="18436"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A51CBCE4-922A-4BB8-96B9-81C7964D8A72}" type="slidenum">
              <a:rPr lang="es-ES" altLang="es-ES" sz="1400" smtClean="0">
                <a:latin typeface="Verdana" pitchFamily="34" charset="0"/>
              </a:rPr>
              <a:pPr eaLnBrk="1" hangingPunct="1">
                <a:spcBef>
                  <a:spcPct val="0"/>
                </a:spcBef>
                <a:buClrTx/>
                <a:buSzTx/>
                <a:buFontTx/>
                <a:buNone/>
              </a:pPr>
              <a:t>6</a:t>
            </a:fld>
            <a:endParaRPr lang="es-ES" altLang="es-ES" sz="1400" smtClean="0">
              <a:latin typeface="Verdana" pitchFamily="34" charset="0"/>
            </a:endParaRPr>
          </a:p>
        </p:txBody>
      </p:sp>
      <p:pic>
        <p:nvPicPr>
          <p:cNvPr id="18437" name="Picture 6" descr="C:\Users\Standard\Desktop\descar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75" y="2492375"/>
            <a:ext cx="44037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Diapositibaren zenbakiaren leku-marka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E6AABB93-8493-4439-A522-49A49A38965A}" type="slidenum">
              <a:rPr lang="es-ES" altLang="es-ES" sz="1400" smtClean="0">
                <a:solidFill>
                  <a:schemeClr val="tx2"/>
                </a:solidFill>
                <a:latin typeface="Rage Italic" pitchFamily="66" charset="0"/>
              </a:rPr>
              <a:pPr eaLnBrk="1" hangingPunct="1">
                <a:spcBef>
                  <a:spcPct val="0"/>
                </a:spcBef>
                <a:buClrTx/>
                <a:buSzTx/>
                <a:buFontTx/>
                <a:buNone/>
              </a:pPr>
              <a:t>7</a:t>
            </a:fld>
            <a:endParaRPr lang="es-ES" altLang="es-ES" sz="1400" smtClean="0">
              <a:solidFill>
                <a:schemeClr val="tx2"/>
              </a:solidFill>
              <a:latin typeface="Rage Italic" pitchFamily="66" charset="0"/>
            </a:endParaRP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5" y="1268413"/>
            <a:ext cx="9051925"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3 CuadroTexto"/>
          <p:cNvSpPr txBox="1">
            <a:spLocks noChangeArrowheads="1"/>
          </p:cNvSpPr>
          <p:nvPr/>
        </p:nvSpPr>
        <p:spPr bwMode="auto">
          <a:xfrm>
            <a:off x="2484438" y="549275"/>
            <a:ext cx="3743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algn="ctr" eaLnBrk="1" hangingPunct="1">
              <a:spcBef>
                <a:spcPct val="0"/>
              </a:spcBef>
              <a:buClrTx/>
              <a:buSzTx/>
              <a:buFontTx/>
              <a:buNone/>
            </a:pPr>
            <a:r>
              <a:rPr lang="es-ES" altLang="es-ES" b="1">
                <a:latin typeface="Comic Sans MS" pitchFamily="66" charset="0"/>
              </a:rPr>
              <a:t>LOTURA IONIKOA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90613" y="260350"/>
            <a:ext cx="6964362" cy="865188"/>
          </a:xfrm>
        </p:spPr>
        <p:txBody>
          <a:bodyPr/>
          <a:lstStyle/>
          <a:p>
            <a:pPr eaLnBrk="1" hangingPunct="1"/>
            <a:r>
              <a:rPr lang="es-ES_tradnl" altLang="es-ES" sz="3600" smtClean="0">
                <a:latin typeface="Comic Sans MS" pitchFamily="66" charset="0"/>
              </a:rPr>
              <a:t>KRISTAL EGITURA</a:t>
            </a:r>
          </a:p>
        </p:txBody>
      </p:sp>
      <p:sp>
        <p:nvSpPr>
          <p:cNvPr id="7172" name="Rectangle 3"/>
          <p:cNvSpPr>
            <a:spLocks noGrp="1" noChangeArrowheads="1"/>
          </p:cNvSpPr>
          <p:nvPr>
            <p:ph idx="1"/>
          </p:nvPr>
        </p:nvSpPr>
        <p:spPr>
          <a:xfrm>
            <a:off x="684213" y="1196975"/>
            <a:ext cx="3714750" cy="5013325"/>
          </a:xfrm>
        </p:spPr>
        <p:txBody>
          <a:bodyPr rtlCol="0">
            <a:normAutofit lnSpcReduction="10000"/>
          </a:bodyPr>
          <a:lstStyle/>
          <a:p>
            <a:pPr marL="274320" indent="-274320" eaLnBrk="1" fontAlgn="auto" hangingPunct="1">
              <a:spcAft>
                <a:spcPts val="0"/>
              </a:spcAft>
              <a:defRPr/>
            </a:pPr>
            <a:r>
              <a:rPr lang="es-ES_tradnl" altLang="es-ES" dirty="0" err="1" smtClean="0">
                <a:latin typeface="Comic Sans MS" pitchFamily="66" charset="0"/>
              </a:rPr>
              <a:t>Konposatu</a:t>
            </a:r>
            <a:r>
              <a:rPr lang="es-ES_tradnl" altLang="es-ES" dirty="0" smtClean="0">
                <a:latin typeface="Comic Sans MS" pitchFamily="66" charset="0"/>
              </a:rPr>
              <a:t> </a:t>
            </a:r>
            <a:r>
              <a:rPr lang="es-ES_tradnl" altLang="es-ES" dirty="0" err="1" smtClean="0">
                <a:latin typeface="Comic Sans MS" pitchFamily="66" charset="0"/>
              </a:rPr>
              <a:t>ionikoen</a:t>
            </a:r>
            <a:r>
              <a:rPr lang="es-ES_tradnl" altLang="es-ES" dirty="0" smtClean="0">
                <a:latin typeface="Comic Sans MS" pitchFamily="66" charset="0"/>
              </a:rPr>
              <a:t> </a:t>
            </a:r>
            <a:r>
              <a:rPr lang="es-ES_tradnl" altLang="es-ES" dirty="0" err="1" smtClean="0">
                <a:latin typeface="Comic Sans MS" pitchFamily="66" charset="0"/>
              </a:rPr>
              <a:t>ioiak</a:t>
            </a:r>
            <a:r>
              <a:rPr lang="es-ES_tradnl" altLang="es-ES" dirty="0" smtClean="0">
                <a:latin typeface="Comic Sans MS" pitchFamily="66" charset="0"/>
              </a:rPr>
              <a:t> </a:t>
            </a:r>
            <a:r>
              <a:rPr lang="es-ES_tradnl" altLang="es-ES" b="1" dirty="0" err="1" smtClean="0">
                <a:latin typeface="Comic Sans MS" pitchFamily="66" charset="0"/>
              </a:rPr>
              <a:t>erregulartasunez</a:t>
            </a:r>
            <a:r>
              <a:rPr lang="es-ES_tradnl" altLang="es-ES" b="1" dirty="0" smtClean="0">
                <a:latin typeface="Comic Sans MS" pitchFamily="66" charset="0"/>
              </a:rPr>
              <a:t> </a:t>
            </a:r>
            <a:r>
              <a:rPr lang="es-ES_tradnl" altLang="es-ES" dirty="0" err="1" smtClean="0">
                <a:latin typeface="Comic Sans MS" pitchFamily="66" charset="0"/>
              </a:rPr>
              <a:t>elkartzen</a:t>
            </a:r>
            <a:r>
              <a:rPr lang="es-ES_tradnl" altLang="es-ES" dirty="0" smtClean="0">
                <a:latin typeface="Comic Sans MS" pitchFamily="66" charset="0"/>
              </a:rPr>
              <a:t> </a:t>
            </a:r>
            <a:r>
              <a:rPr lang="es-ES_tradnl" altLang="es-ES" dirty="0" err="1" smtClean="0">
                <a:latin typeface="Comic Sans MS" pitchFamily="66" charset="0"/>
              </a:rPr>
              <a:t>dira</a:t>
            </a:r>
            <a:r>
              <a:rPr lang="es-ES_tradnl" altLang="es-ES" dirty="0" smtClean="0">
                <a:latin typeface="Comic Sans MS" pitchFamily="66" charset="0"/>
              </a:rPr>
              <a:t> .</a:t>
            </a:r>
          </a:p>
          <a:p>
            <a:pPr marL="274320" indent="-274320" eaLnBrk="1" fontAlgn="auto" hangingPunct="1">
              <a:spcAft>
                <a:spcPts val="0"/>
              </a:spcAft>
              <a:defRPr/>
            </a:pPr>
            <a:r>
              <a:rPr lang="es-ES_tradnl" altLang="es-ES" dirty="0" err="1" smtClean="0">
                <a:latin typeface="Comic Sans MS" pitchFamily="66" charset="0"/>
              </a:rPr>
              <a:t>Ioi</a:t>
            </a:r>
            <a:r>
              <a:rPr lang="es-ES_tradnl" altLang="es-ES" dirty="0" smtClean="0">
                <a:latin typeface="Comic Sans MS" pitchFamily="66" charset="0"/>
              </a:rPr>
              <a:t> </a:t>
            </a:r>
            <a:r>
              <a:rPr lang="es-ES_tradnl" altLang="es-ES" dirty="0" err="1" smtClean="0">
                <a:latin typeface="Comic Sans MS" pitchFamily="66" charset="0"/>
              </a:rPr>
              <a:t>bakoitza</a:t>
            </a:r>
            <a:r>
              <a:rPr lang="es-ES_tradnl" altLang="es-ES" dirty="0" smtClean="0">
                <a:latin typeface="Comic Sans MS" pitchFamily="66" charset="0"/>
              </a:rPr>
              <a:t> </a:t>
            </a:r>
            <a:r>
              <a:rPr lang="es-ES_tradnl" altLang="es-ES" b="1" dirty="0" err="1" smtClean="0">
                <a:latin typeface="Comic Sans MS" pitchFamily="66" charset="0"/>
              </a:rPr>
              <a:t>aurkako</a:t>
            </a:r>
            <a:r>
              <a:rPr lang="es-ES_tradnl" altLang="es-ES" dirty="0" smtClean="0">
                <a:latin typeface="Comic Sans MS" pitchFamily="66" charset="0"/>
              </a:rPr>
              <a:t> </a:t>
            </a:r>
            <a:r>
              <a:rPr lang="es-ES_tradnl" altLang="es-ES" b="1" dirty="0" err="1" smtClean="0">
                <a:latin typeface="Comic Sans MS" pitchFamily="66" charset="0"/>
              </a:rPr>
              <a:t>ikurreko</a:t>
            </a:r>
            <a:r>
              <a:rPr lang="es-ES_tradnl" altLang="es-ES" dirty="0" smtClean="0">
                <a:latin typeface="Comic Sans MS" pitchFamily="66" charset="0"/>
              </a:rPr>
              <a:t> </a:t>
            </a:r>
            <a:r>
              <a:rPr lang="es-ES_tradnl" altLang="es-ES" dirty="0" err="1" smtClean="0">
                <a:latin typeface="Comic Sans MS" pitchFamily="66" charset="0"/>
              </a:rPr>
              <a:t>ioiez</a:t>
            </a:r>
            <a:r>
              <a:rPr lang="es-ES_tradnl" altLang="es-ES" dirty="0" smtClean="0">
                <a:latin typeface="Comic Sans MS" pitchFamily="66" charset="0"/>
              </a:rPr>
              <a:t> </a:t>
            </a:r>
            <a:r>
              <a:rPr lang="es-ES_tradnl" altLang="es-ES" dirty="0" err="1" smtClean="0">
                <a:latin typeface="Comic Sans MS" pitchFamily="66" charset="0"/>
              </a:rPr>
              <a:t>inguratzen</a:t>
            </a:r>
            <a:r>
              <a:rPr lang="es-ES_tradnl" altLang="es-ES" dirty="0" smtClean="0">
                <a:latin typeface="Comic Sans MS" pitchFamily="66" charset="0"/>
              </a:rPr>
              <a:t> da, </a:t>
            </a:r>
            <a:r>
              <a:rPr lang="es-ES_tradnl" altLang="es-ES" dirty="0" err="1" smtClean="0">
                <a:latin typeface="Comic Sans MS" pitchFamily="66" charset="0"/>
              </a:rPr>
              <a:t>espazioan</a:t>
            </a:r>
            <a:r>
              <a:rPr lang="es-ES_tradnl" altLang="es-ES" dirty="0" smtClean="0">
                <a:latin typeface="Comic Sans MS" pitchFamily="66" charset="0"/>
              </a:rPr>
              <a:t> </a:t>
            </a:r>
            <a:r>
              <a:rPr lang="es-ES_tradnl" altLang="es-ES" dirty="0" err="1" smtClean="0">
                <a:latin typeface="Comic Sans MS" pitchFamily="66" charset="0"/>
              </a:rPr>
              <a:t>behin</a:t>
            </a:r>
            <a:r>
              <a:rPr lang="es-ES_tradnl" altLang="es-ES" dirty="0" smtClean="0">
                <a:latin typeface="Comic Sans MS" pitchFamily="66" charset="0"/>
              </a:rPr>
              <a:t> eta </a:t>
            </a:r>
            <a:r>
              <a:rPr lang="es-ES_tradnl" altLang="es-ES" dirty="0" err="1" smtClean="0">
                <a:latin typeface="Comic Sans MS" pitchFamily="66" charset="0"/>
              </a:rPr>
              <a:t>berriz</a:t>
            </a:r>
            <a:r>
              <a:rPr lang="es-ES_tradnl" altLang="es-ES" dirty="0" smtClean="0">
                <a:latin typeface="Comic Sans MS" pitchFamily="66" charset="0"/>
              </a:rPr>
              <a:t> </a:t>
            </a:r>
            <a:r>
              <a:rPr lang="es-ES_tradnl" altLang="es-ES" dirty="0" err="1" smtClean="0">
                <a:latin typeface="Comic Sans MS" pitchFamily="66" charset="0"/>
              </a:rPr>
              <a:t>errepikatzen</a:t>
            </a:r>
            <a:r>
              <a:rPr lang="es-ES_tradnl" altLang="es-ES" dirty="0" smtClean="0">
                <a:latin typeface="Comic Sans MS" pitchFamily="66" charset="0"/>
              </a:rPr>
              <a:t> </a:t>
            </a:r>
            <a:r>
              <a:rPr lang="es-ES_tradnl" altLang="es-ES" dirty="0" err="1" smtClean="0">
                <a:latin typeface="Comic Sans MS" pitchFamily="66" charset="0"/>
              </a:rPr>
              <a:t>diren</a:t>
            </a:r>
            <a:r>
              <a:rPr lang="es-ES_tradnl" altLang="es-ES" dirty="0" smtClean="0">
                <a:latin typeface="Comic Sans MS" pitchFamily="66" charset="0"/>
              </a:rPr>
              <a:t> </a:t>
            </a:r>
            <a:r>
              <a:rPr lang="es-ES_tradnl" altLang="es-ES" dirty="0" err="1" smtClean="0">
                <a:latin typeface="Comic Sans MS" pitchFamily="66" charset="0"/>
              </a:rPr>
              <a:t>unitateak</a:t>
            </a:r>
            <a:r>
              <a:rPr lang="es-ES_tradnl" altLang="es-ES" dirty="0" smtClean="0">
                <a:latin typeface="Comic Sans MS" pitchFamily="66" charset="0"/>
              </a:rPr>
              <a:t> </a:t>
            </a:r>
            <a:r>
              <a:rPr lang="es-ES_tradnl" altLang="es-ES" dirty="0" err="1" smtClean="0">
                <a:latin typeface="Comic Sans MS" pitchFamily="66" charset="0"/>
              </a:rPr>
              <a:t>sortuz</a:t>
            </a:r>
            <a:r>
              <a:rPr lang="es-ES_tradnl" altLang="es-ES" dirty="0" smtClean="0">
                <a:latin typeface="Comic Sans MS" pitchFamily="66" charset="0"/>
              </a:rPr>
              <a:t>.</a:t>
            </a:r>
          </a:p>
          <a:p>
            <a:pPr marL="274320" indent="-274320" eaLnBrk="1" fontAlgn="auto" hangingPunct="1">
              <a:spcAft>
                <a:spcPts val="0"/>
              </a:spcAft>
              <a:defRPr/>
            </a:pPr>
            <a:r>
              <a:rPr lang="es-ES_tradnl" altLang="es-ES" dirty="0" smtClean="0">
                <a:latin typeface="Comic Sans MS" pitchFamily="66" charset="0"/>
              </a:rPr>
              <a:t> Ez da </a:t>
            </a:r>
            <a:r>
              <a:rPr lang="es-ES_tradnl" altLang="es-ES" dirty="0" err="1" smtClean="0">
                <a:latin typeface="Comic Sans MS" pitchFamily="66" charset="0"/>
              </a:rPr>
              <a:t>molekularik</a:t>
            </a:r>
            <a:r>
              <a:rPr lang="es-ES_tradnl" altLang="es-ES" dirty="0" smtClean="0">
                <a:latin typeface="Comic Sans MS" pitchFamily="66" charset="0"/>
              </a:rPr>
              <a:t> </a:t>
            </a:r>
            <a:r>
              <a:rPr lang="es-ES_tradnl" altLang="es-ES" dirty="0" err="1" smtClean="0">
                <a:latin typeface="Comic Sans MS" pitchFamily="66" charset="0"/>
              </a:rPr>
              <a:t>osatzen</a:t>
            </a:r>
            <a:r>
              <a:rPr lang="es-ES_tradnl" altLang="es-ES" dirty="0" smtClean="0">
                <a:latin typeface="Comic Sans MS" pitchFamily="66" charset="0"/>
              </a:rPr>
              <a:t>, </a:t>
            </a:r>
            <a:r>
              <a:rPr lang="es-ES_tradnl" altLang="es-ES" dirty="0" err="1" smtClean="0">
                <a:latin typeface="Comic Sans MS" pitchFamily="66" charset="0"/>
              </a:rPr>
              <a:t>ioi</a:t>
            </a:r>
            <a:r>
              <a:rPr lang="es-ES_tradnl" altLang="es-ES" dirty="0" smtClean="0">
                <a:latin typeface="Comic Sans MS" pitchFamily="66" charset="0"/>
              </a:rPr>
              <a:t> </a:t>
            </a:r>
            <a:r>
              <a:rPr lang="es-ES_tradnl" altLang="es-ES" dirty="0" err="1" smtClean="0">
                <a:latin typeface="Comic Sans MS" pitchFamily="66" charset="0"/>
              </a:rPr>
              <a:t>positibo</a:t>
            </a:r>
            <a:r>
              <a:rPr lang="es-ES_tradnl" altLang="es-ES" dirty="0" smtClean="0">
                <a:latin typeface="Comic Sans MS" pitchFamily="66" charset="0"/>
              </a:rPr>
              <a:t> eta </a:t>
            </a:r>
            <a:r>
              <a:rPr lang="es-ES_tradnl" altLang="es-ES" dirty="0" err="1" smtClean="0">
                <a:latin typeface="Comic Sans MS" pitchFamily="66" charset="0"/>
              </a:rPr>
              <a:t>negatiboz</a:t>
            </a:r>
            <a:r>
              <a:rPr lang="es-ES_tradnl" altLang="es-ES" dirty="0" smtClean="0">
                <a:latin typeface="Comic Sans MS" pitchFamily="66" charset="0"/>
              </a:rPr>
              <a:t> </a:t>
            </a:r>
            <a:r>
              <a:rPr lang="es-ES_tradnl" altLang="es-ES" dirty="0" err="1" smtClean="0">
                <a:latin typeface="Comic Sans MS" pitchFamily="66" charset="0"/>
              </a:rPr>
              <a:t>osatutako</a:t>
            </a:r>
            <a:r>
              <a:rPr lang="es-ES_tradnl" altLang="es-ES" dirty="0" smtClean="0">
                <a:latin typeface="Comic Sans MS" pitchFamily="66" charset="0"/>
              </a:rPr>
              <a:t> </a:t>
            </a:r>
            <a:r>
              <a:rPr lang="es-ES_tradnl" altLang="es-ES" b="1" dirty="0" err="1" smtClean="0">
                <a:latin typeface="Comic Sans MS" pitchFamily="66" charset="0"/>
              </a:rPr>
              <a:t>kristal</a:t>
            </a:r>
            <a:r>
              <a:rPr lang="es-ES_tradnl" altLang="es-ES" dirty="0" smtClean="0">
                <a:latin typeface="Comic Sans MS" pitchFamily="66" charset="0"/>
              </a:rPr>
              <a:t> </a:t>
            </a:r>
            <a:r>
              <a:rPr lang="es-ES_tradnl" altLang="es-ES" b="1" dirty="0" err="1" smtClean="0">
                <a:latin typeface="Comic Sans MS" pitchFamily="66" charset="0"/>
              </a:rPr>
              <a:t>sarea</a:t>
            </a:r>
            <a:r>
              <a:rPr lang="es-ES_tradnl" altLang="es-ES" dirty="0" smtClean="0">
                <a:latin typeface="Comic Sans MS" pitchFamily="66" charset="0"/>
              </a:rPr>
              <a:t> </a:t>
            </a:r>
            <a:r>
              <a:rPr lang="es-ES_tradnl" altLang="es-ES" dirty="0" err="1" smtClean="0">
                <a:latin typeface="Comic Sans MS" pitchFamily="66" charset="0"/>
              </a:rPr>
              <a:t>baizik</a:t>
            </a:r>
            <a:r>
              <a:rPr lang="es-ES_tradnl" altLang="es-ES" dirty="0" smtClean="0">
                <a:latin typeface="Comic Sans MS" pitchFamily="66" charset="0"/>
              </a:rPr>
              <a:t>.</a:t>
            </a:r>
          </a:p>
          <a:p>
            <a:pPr marL="274320" indent="-274320" eaLnBrk="1" fontAlgn="auto" hangingPunct="1">
              <a:spcAft>
                <a:spcPts val="0"/>
              </a:spcAft>
              <a:defRPr/>
            </a:pPr>
            <a:endParaRPr lang="es-ES_tradnl" altLang="es-ES" dirty="0" smtClean="0"/>
          </a:p>
          <a:p>
            <a:pPr marL="274320" indent="-274320" eaLnBrk="1" fontAlgn="auto" hangingPunct="1">
              <a:spcAft>
                <a:spcPts val="0"/>
              </a:spcAft>
              <a:defRPr/>
            </a:pPr>
            <a:endParaRPr lang="es-ES_tradnl" altLang="es-ES" dirty="0" smtClean="0"/>
          </a:p>
        </p:txBody>
      </p:sp>
      <p:sp>
        <p:nvSpPr>
          <p:cNvPr id="20484"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30DF0C0E-FEC6-4E4A-8A58-4F2DBF90CAF9}" type="slidenum">
              <a:rPr lang="es-ES" altLang="es-ES" sz="1400" smtClean="0">
                <a:latin typeface="Verdana" pitchFamily="34" charset="0"/>
              </a:rPr>
              <a:pPr eaLnBrk="1" hangingPunct="1">
                <a:spcBef>
                  <a:spcPct val="0"/>
                </a:spcBef>
                <a:buClrTx/>
                <a:buSzTx/>
                <a:buFontTx/>
                <a:buNone/>
              </a:pPr>
              <a:t>8</a:t>
            </a:fld>
            <a:endParaRPr lang="es-ES" altLang="es-ES" sz="1400" smtClean="0">
              <a:latin typeface="Verdana" pitchFamily="34" charset="0"/>
            </a:endParaRPr>
          </a:p>
        </p:txBody>
      </p:sp>
      <p:pic>
        <p:nvPicPr>
          <p:cNvPr id="20485" name="Picture 5" descr="C:\Users\Standard\Desktop\ionik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1500" y="4508500"/>
            <a:ext cx="1763713"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F:\imagenes reacciones\formacion de cln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014413"/>
            <a:ext cx="4090987" cy="311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fld id="{B171B0FB-C05F-4DBF-BB51-87B85DAC7AAF}" type="slidenum">
              <a:rPr lang="es-ES" altLang="es-ES" sz="1400" smtClean="0">
                <a:solidFill>
                  <a:schemeClr val="tx2"/>
                </a:solidFill>
                <a:latin typeface="Rage Italic" pitchFamily="66" charset="0"/>
              </a:rPr>
              <a:pPr eaLnBrk="1" hangingPunct="1">
                <a:spcBef>
                  <a:spcPct val="0"/>
                </a:spcBef>
                <a:buClrTx/>
                <a:buSzTx/>
                <a:buFontTx/>
                <a:buNone/>
              </a:pPr>
              <a:t>9</a:t>
            </a:fld>
            <a:endParaRPr lang="es-ES" altLang="es-ES" sz="1400" smtClean="0">
              <a:solidFill>
                <a:schemeClr val="tx2"/>
              </a:solidFill>
              <a:latin typeface="Rage Italic" pitchFamily="66" charset="0"/>
            </a:endParaRPr>
          </a:p>
        </p:txBody>
      </p:sp>
      <p:sp>
        <p:nvSpPr>
          <p:cNvPr id="21507" name="2 Rectángulo"/>
          <p:cNvSpPr>
            <a:spLocks noChangeArrowheads="1"/>
          </p:cNvSpPr>
          <p:nvPr/>
        </p:nvSpPr>
        <p:spPr bwMode="auto">
          <a:xfrm>
            <a:off x="827088" y="1052513"/>
            <a:ext cx="45370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lnSpc>
                <a:spcPct val="115000"/>
              </a:lnSpc>
              <a:spcBef>
                <a:spcPct val="0"/>
              </a:spcBef>
              <a:buClrTx/>
              <a:buSzTx/>
              <a:buFontTx/>
              <a:buNone/>
            </a:pPr>
            <a:r>
              <a:rPr lang="eu-ES" altLang="es-ES">
                <a:solidFill>
                  <a:srgbClr val="000000"/>
                </a:solidFill>
                <a:latin typeface="Comic Sans MS" pitchFamily="66" charset="0"/>
                <a:ea typeface="Calibri" pitchFamily="34" charset="0"/>
                <a:cs typeface="Times New Roman" pitchFamily="18" charset="0"/>
              </a:rPr>
              <a:t>Formulak </a:t>
            </a:r>
            <a:r>
              <a:rPr lang="eu-ES" altLang="es-ES" b="1">
                <a:solidFill>
                  <a:srgbClr val="000000"/>
                </a:solidFill>
                <a:latin typeface="Comic Sans MS" pitchFamily="66" charset="0"/>
                <a:ea typeface="Calibri" pitchFamily="34" charset="0"/>
                <a:cs typeface="Times New Roman" pitchFamily="18" charset="0"/>
              </a:rPr>
              <a:t>(NaCl)</a:t>
            </a:r>
            <a:r>
              <a:rPr lang="eu-ES" altLang="es-ES" b="1" baseline="-25000">
                <a:solidFill>
                  <a:srgbClr val="000000"/>
                </a:solidFill>
                <a:latin typeface="Comic Sans MS" pitchFamily="66" charset="0"/>
                <a:ea typeface="Calibri" pitchFamily="34" charset="0"/>
                <a:cs typeface="Times New Roman" pitchFamily="18" charset="0"/>
              </a:rPr>
              <a:t>n</a:t>
            </a:r>
            <a:r>
              <a:rPr lang="eu-ES" altLang="es-ES">
                <a:solidFill>
                  <a:srgbClr val="000000"/>
                </a:solidFill>
                <a:latin typeface="Comic Sans MS" pitchFamily="66" charset="0"/>
                <a:ea typeface="Calibri" pitchFamily="34" charset="0"/>
                <a:cs typeface="Times New Roman" pitchFamily="18" charset="0"/>
              </a:rPr>
              <a:t> adierazten du sarean Na</a:t>
            </a:r>
            <a:r>
              <a:rPr lang="eu-ES" altLang="es-ES" baseline="30000">
                <a:solidFill>
                  <a:srgbClr val="000000"/>
                </a:solidFill>
                <a:latin typeface="Comic Sans MS" pitchFamily="66" charset="0"/>
                <a:ea typeface="Calibri" pitchFamily="34" charset="0"/>
                <a:cs typeface="Times New Roman" pitchFamily="18" charset="0"/>
              </a:rPr>
              <a:t>+</a:t>
            </a:r>
            <a:r>
              <a:rPr lang="eu-ES" altLang="es-ES">
                <a:solidFill>
                  <a:srgbClr val="000000"/>
                </a:solidFill>
                <a:latin typeface="Comic Sans MS" pitchFamily="66" charset="0"/>
                <a:ea typeface="Calibri" pitchFamily="34" charset="0"/>
                <a:cs typeface="Times New Roman" pitchFamily="18" charset="0"/>
              </a:rPr>
              <a:t> eta Cl</a:t>
            </a:r>
            <a:r>
              <a:rPr lang="eu-ES" altLang="es-ES" baseline="30000">
                <a:solidFill>
                  <a:srgbClr val="000000"/>
                </a:solidFill>
                <a:latin typeface="Comic Sans MS" pitchFamily="66" charset="0"/>
                <a:ea typeface="Calibri" pitchFamily="34" charset="0"/>
                <a:cs typeface="Times New Roman" pitchFamily="18" charset="0"/>
              </a:rPr>
              <a:t>-</a:t>
            </a:r>
            <a:r>
              <a:rPr lang="eu-ES" altLang="es-ES">
                <a:solidFill>
                  <a:srgbClr val="000000"/>
                </a:solidFill>
                <a:latin typeface="Comic Sans MS" pitchFamily="66" charset="0"/>
                <a:ea typeface="Calibri" pitchFamily="34" charset="0"/>
                <a:cs typeface="Times New Roman" pitchFamily="18" charset="0"/>
              </a:rPr>
              <a:t> kopurua berdina dela, eta NaCl egitura “n” aldiz errepikatzen dela espazioan.</a:t>
            </a:r>
            <a:endParaRPr lang="es-ES" altLang="es-ES" sz="3200">
              <a:latin typeface="Calibri" pitchFamily="34" charset="0"/>
              <a:ea typeface="Calibri" pitchFamily="34" charset="0"/>
              <a:cs typeface="Times New Roman" pitchFamily="18" charset="0"/>
            </a:endParaRP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747713"/>
            <a:ext cx="3298825"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3 Rectángulo"/>
          <p:cNvSpPr>
            <a:spLocks noChangeArrowheads="1"/>
          </p:cNvSpPr>
          <p:nvPr/>
        </p:nvSpPr>
        <p:spPr bwMode="auto">
          <a:xfrm>
            <a:off x="827088" y="3429000"/>
            <a:ext cx="4075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eaLnBrk="1" hangingPunct="1">
              <a:spcBef>
                <a:spcPct val="0"/>
              </a:spcBef>
              <a:buClrTx/>
              <a:buSzTx/>
              <a:buFontTx/>
              <a:buNone/>
            </a:pPr>
            <a:r>
              <a:rPr lang="eu-ES" altLang="es-ES" b="1">
                <a:latin typeface="Comic Sans MS" pitchFamily="66" charset="0"/>
                <a:ea typeface="Calibri" pitchFamily="34" charset="0"/>
                <a:cs typeface="Times New Roman" pitchFamily="18" charset="0"/>
              </a:rPr>
              <a:t>NaCl formula enpirikoa da</a:t>
            </a:r>
            <a:endParaRPr lang="es-ES" altLang="es-ES">
              <a:latin typeface="Verdana" pitchFamily="34" charset="0"/>
              <a:ea typeface="Calibri" pitchFamily="34" charset="0"/>
              <a:cs typeface="Times New Roman" pitchFamily="18" charset="0"/>
            </a:endParaRPr>
          </a:p>
        </p:txBody>
      </p:sp>
      <p:sp>
        <p:nvSpPr>
          <p:cNvPr id="21510" name="Rectangle 4"/>
          <p:cNvSpPr>
            <a:spLocks noChangeArrowheads="1"/>
          </p:cNvSpPr>
          <p:nvPr/>
        </p:nvSpPr>
        <p:spPr bwMode="auto">
          <a:xfrm>
            <a:off x="1076325" y="4140200"/>
            <a:ext cx="5013325" cy="98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a:spcBef>
                <a:spcPct val="0"/>
              </a:spcBef>
              <a:buClrTx/>
              <a:buSzTx/>
              <a:buFontTx/>
              <a:buNone/>
            </a:pPr>
            <a:r>
              <a:rPr lang="eu-ES" altLang="es-ES" sz="1800" b="1" u="sng">
                <a:latin typeface="Comic Sans MS" pitchFamily="66" charset="0"/>
                <a:cs typeface="Times New Roman" pitchFamily="18" charset="0"/>
              </a:rPr>
              <a:t>KONPOSATU IONIKOAK IZANGO DIRA</a:t>
            </a:r>
            <a:r>
              <a:rPr lang="eu-ES" altLang="es-ES" sz="1800" b="1">
                <a:latin typeface="Comic Sans MS" pitchFamily="66" charset="0"/>
                <a:cs typeface="Times New Roman" pitchFamily="18" charset="0"/>
              </a:rPr>
              <a:t> :</a:t>
            </a:r>
            <a:endParaRPr lang="es-ES" altLang="es-ES" sz="1400">
              <a:latin typeface="Verdana" pitchFamily="34" charset="0"/>
            </a:endParaRPr>
          </a:p>
          <a:p>
            <a:pPr>
              <a:spcBef>
                <a:spcPct val="0"/>
              </a:spcBef>
              <a:buClrTx/>
              <a:buSzTx/>
              <a:buFontTx/>
              <a:buNone/>
            </a:pPr>
            <a:endParaRPr lang="es-ES" altLang="es-ES" sz="4000">
              <a:latin typeface="Verdana" pitchFamily="34" charset="0"/>
            </a:endParaRPr>
          </a:p>
        </p:txBody>
      </p:sp>
      <p:sp>
        <p:nvSpPr>
          <p:cNvPr id="21511" name="Rectangle 5"/>
          <p:cNvSpPr>
            <a:spLocks noChangeArrowheads="1"/>
          </p:cNvSpPr>
          <p:nvPr/>
        </p:nvSpPr>
        <p:spPr bwMode="auto">
          <a:xfrm>
            <a:off x="1187450" y="4633913"/>
            <a:ext cx="4791075"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accent2"/>
              </a:buClr>
              <a:buSzPct val="85000"/>
              <a:buFont typeface="Brush Script MT" pitchFamily="66" charset="0"/>
              <a:buChar char="O"/>
              <a:defRPr sz="2400">
                <a:solidFill>
                  <a:schemeClr val="tx1"/>
                </a:solidFill>
                <a:latin typeface="Franklin Gothic Book" pitchFamily="34" charset="0"/>
              </a:defRPr>
            </a:lvl1pPr>
            <a:lvl2pPr marL="742950" indent="-285750" eaLnBrk="0" hangingPunct="0">
              <a:spcBef>
                <a:spcPct val="20000"/>
              </a:spcBef>
              <a:buClr>
                <a:schemeClr val="accent2"/>
              </a:buClr>
              <a:buSzPct val="85000"/>
              <a:buFont typeface="Brush Script MT" pitchFamily="66" charset="0"/>
              <a:buChar char="O"/>
              <a:defRPr sz="2200">
                <a:solidFill>
                  <a:schemeClr val="tx1"/>
                </a:solidFill>
                <a:latin typeface="Franklin Gothic Book" pitchFamily="34" charset="0"/>
              </a:defRPr>
            </a:lvl2pPr>
            <a:lvl3pPr marL="1143000" indent="-228600" eaLnBrk="0" hangingPunct="0">
              <a:spcBef>
                <a:spcPct val="20000"/>
              </a:spcBef>
              <a:buClr>
                <a:schemeClr val="accent2"/>
              </a:buClr>
              <a:buSzPct val="85000"/>
              <a:buFont typeface="Brush Script MT" pitchFamily="66" charset="0"/>
              <a:buChar char="O"/>
              <a:defRPr sz="2000">
                <a:solidFill>
                  <a:schemeClr val="tx1"/>
                </a:solidFill>
                <a:latin typeface="Franklin Gothic Book" pitchFamily="34" charset="0"/>
              </a:defRPr>
            </a:lvl3pPr>
            <a:lvl4pPr marL="1600200" indent="-228600" eaLnBrk="0" hangingPunct="0">
              <a:spcBef>
                <a:spcPct val="20000"/>
              </a:spcBef>
              <a:buClr>
                <a:schemeClr val="accent2"/>
              </a:buClr>
              <a:buSzPct val="85000"/>
              <a:buFont typeface="Brush Script MT" pitchFamily="66" charset="0"/>
              <a:buChar char="O"/>
              <a:defRPr>
                <a:solidFill>
                  <a:schemeClr val="tx1"/>
                </a:solidFill>
                <a:latin typeface="Franklin Gothic Book" pitchFamily="34" charset="0"/>
              </a:defRPr>
            </a:lvl4pPr>
            <a:lvl5pPr marL="2057400" indent="-228600" eaLnBrk="0" hangingPunct="0">
              <a:spcBef>
                <a:spcPct val="20000"/>
              </a:spcBef>
              <a:buClr>
                <a:schemeClr val="accent2"/>
              </a:buClr>
              <a:buSzPct val="85000"/>
              <a:buFont typeface="Brush Script MT" pitchFamily="66" charset="0"/>
              <a:buChar char="O"/>
              <a:defRPr sz="1600">
                <a:solidFill>
                  <a:schemeClr val="tx1"/>
                </a:solidFill>
                <a:latin typeface="Franklin Gothic Book" pitchFamily="34" charset="0"/>
              </a:defRPr>
            </a:lvl5pPr>
            <a:lvl6pPr marL="25146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6pPr>
            <a:lvl7pPr marL="29718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7pPr>
            <a:lvl8pPr marL="34290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8pPr>
            <a:lvl9pPr marL="3886200" indent="-228600" eaLnBrk="0" fontAlgn="base" hangingPunct="0">
              <a:spcBef>
                <a:spcPct val="20000"/>
              </a:spcBef>
              <a:spcAft>
                <a:spcPct val="0"/>
              </a:spcAft>
              <a:buClr>
                <a:schemeClr val="accent2"/>
              </a:buClr>
              <a:buSzPct val="85000"/>
              <a:buFont typeface="Brush Script MT" pitchFamily="66" charset="0"/>
              <a:buChar char="O"/>
              <a:defRPr sz="1600">
                <a:solidFill>
                  <a:schemeClr val="tx1"/>
                </a:solidFill>
                <a:latin typeface="Franklin Gothic Book" pitchFamily="34" charset="0"/>
              </a:defRPr>
            </a:lvl9pPr>
          </a:lstStyle>
          <a:p>
            <a:pPr>
              <a:spcBef>
                <a:spcPct val="0"/>
              </a:spcBef>
              <a:buClrTx/>
              <a:buSzTx/>
              <a:buFontTx/>
              <a:buNone/>
            </a:pPr>
            <a:r>
              <a:rPr lang="eu-ES" altLang="es-ES" sz="2000" b="1">
                <a:latin typeface="Comic Sans MS" pitchFamily="66" charset="0"/>
                <a:cs typeface="Times New Roman" pitchFamily="18" charset="0"/>
              </a:rPr>
              <a:t>.- Gatz bitarrak (NaCl, CaF</a:t>
            </a:r>
            <a:r>
              <a:rPr lang="eu-ES" altLang="es-ES" sz="2000" b="1" baseline="-30000">
                <a:latin typeface="Comic Sans MS" pitchFamily="66" charset="0"/>
                <a:cs typeface="Times New Roman" pitchFamily="18" charset="0"/>
              </a:rPr>
              <a:t>2</a:t>
            </a:r>
            <a:r>
              <a:rPr lang="eu-ES" altLang="es-ES" sz="2000" b="1">
                <a:latin typeface="Comic Sans MS" pitchFamily="66" charset="0"/>
                <a:cs typeface="Times New Roman" pitchFamily="18" charset="0"/>
              </a:rPr>
              <a:t>  )</a:t>
            </a:r>
            <a:endParaRPr lang="es-ES" altLang="es-ES" sz="1600">
              <a:latin typeface="Verdana" pitchFamily="34" charset="0"/>
            </a:endParaRPr>
          </a:p>
          <a:p>
            <a:pPr>
              <a:spcBef>
                <a:spcPct val="0"/>
              </a:spcBef>
              <a:buClrTx/>
              <a:buSzTx/>
              <a:buFontTx/>
              <a:buNone/>
            </a:pPr>
            <a:r>
              <a:rPr lang="eu-ES" altLang="es-ES" sz="2000" b="1">
                <a:latin typeface="Comic Sans MS" pitchFamily="66" charset="0"/>
                <a:cs typeface="Times New Roman" pitchFamily="18" charset="0"/>
              </a:rPr>
              <a:t>.-Gatz hirutarrak (KClO , CaSO</a:t>
            </a:r>
            <a:r>
              <a:rPr lang="eu-ES" altLang="es-ES" sz="2000" b="1" baseline="-30000">
                <a:latin typeface="Comic Sans MS" pitchFamily="66" charset="0"/>
                <a:cs typeface="Times New Roman" pitchFamily="18" charset="0"/>
              </a:rPr>
              <a:t>4</a:t>
            </a:r>
            <a:r>
              <a:rPr lang="eu-ES" altLang="es-ES" sz="2000" b="1">
                <a:latin typeface="Comic Sans MS" pitchFamily="66" charset="0"/>
                <a:cs typeface="Times New Roman" pitchFamily="18" charset="0"/>
              </a:rPr>
              <a:t> )</a:t>
            </a:r>
            <a:endParaRPr lang="es-ES" altLang="es-ES" sz="1600">
              <a:latin typeface="Verdana" pitchFamily="34" charset="0"/>
            </a:endParaRPr>
          </a:p>
          <a:p>
            <a:pPr>
              <a:spcBef>
                <a:spcPct val="0"/>
              </a:spcBef>
              <a:buClrTx/>
              <a:buSzTx/>
              <a:buFontTx/>
              <a:buNone/>
            </a:pPr>
            <a:r>
              <a:rPr lang="eu-ES" altLang="es-ES" sz="2000" b="1">
                <a:latin typeface="Comic Sans MS" pitchFamily="66" charset="0"/>
                <a:cs typeface="Times New Roman" pitchFamily="18" charset="0"/>
              </a:rPr>
              <a:t>.-Zenbait oxido ( Li</a:t>
            </a:r>
            <a:r>
              <a:rPr lang="eu-ES" altLang="es-ES" sz="2000" b="1" baseline="-30000">
                <a:latin typeface="Comic Sans MS" pitchFamily="66" charset="0"/>
                <a:cs typeface="Times New Roman" pitchFamily="18" charset="0"/>
              </a:rPr>
              <a:t>2</a:t>
            </a:r>
            <a:r>
              <a:rPr lang="eu-ES" altLang="es-ES" sz="2000" b="1">
                <a:latin typeface="Comic Sans MS" pitchFamily="66" charset="0"/>
                <a:cs typeface="Times New Roman" pitchFamily="18" charset="0"/>
              </a:rPr>
              <a:t>O,  CaO)</a:t>
            </a:r>
          </a:p>
          <a:p>
            <a:pPr>
              <a:spcBef>
                <a:spcPct val="0"/>
              </a:spcBef>
              <a:buClrTx/>
              <a:buSzTx/>
              <a:buFontTx/>
              <a:buNone/>
            </a:pPr>
            <a:r>
              <a:rPr lang="eu-ES" altLang="es-ES" sz="2000" b="1">
                <a:latin typeface="Comic Sans MS" pitchFamily="66" charset="0"/>
                <a:cs typeface="Times New Roman" pitchFamily="18" charset="0"/>
              </a:rPr>
              <a:t>.-Zenbait hidroxido (NaOH, KOH</a:t>
            </a:r>
            <a:r>
              <a:rPr lang="es-ES" altLang="es-ES" sz="1600">
                <a:latin typeface="Verdana" pitchFamily="34" charset="0"/>
              </a:rPr>
              <a:t> </a:t>
            </a:r>
            <a:endParaRPr lang="es-ES" altLang="es-ES" sz="4400">
              <a:latin typeface="Verdana"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TotalTime>
  <Words>425</Words>
  <Application>Microsoft Office PowerPoint</Application>
  <PresentationFormat>Presentación en pantalla (4:3)</PresentationFormat>
  <Paragraphs>59</Paragraphs>
  <Slides>14</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14</vt:i4>
      </vt:variant>
    </vt:vector>
  </HeadingPairs>
  <TitlesOfParts>
    <vt:vector size="25" baseType="lpstr">
      <vt:lpstr>Verdana</vt:lpstr>
      <vt:lpstr>Arial</vt:lpstr>
      <vt:lpstr>Constantia</vt:lpstr>
      <vt:lpstr>Franklin Gothic Book</vt:lpstr>
      <vt:lpstr>Brush Script MT</vt:lpstr>
      <vt:lpstr>Times New Roman</vt:lpstr>
      <vt:lpstr>Rage Italic</vt:lpstr>
      <vt:lpstr>Bradley Hand ITC</vt:lpstr>
      <vt:lpstr>Comic Sans MS</vt:lpstr>
      <vt:lpstr>Calibri</vt:lpstr>
      <vt:lpstr>Chincheta</vt:lpstr>
      <vt:lpstr>Lotura  Ionikoa</vt:lpstr>
      <vt:lpstr>ZERGATIK ELKARTZEN DIRA ATOMOAK?.</vt:lpstr>
      <vt:lpstr>Presentación de PowerPoint</vt:lpstr>
      <vt:lpstr>Presentación de PowerPoint</vt:lpstr>
      <vt:lpstr>Presentación de PowerPoint</vt:lpstr>
      <vt:lpstr>Elekrobalentzia edo  Balentzia ionikoa</vt:lpstr>
      <vt:lpstr>Presentación de PowerPoint</vt:lpstr>
      <vt:lpstr>KRISTAL EGITURA</vt:lpstr>
      <vt:lpstr>Presentación de PowerPoint</vt:lpstr>
      <vt:lpstr>KONPOSATU IONIKOEN PROPIETATEAK</vt:lpstr>
      <vt:lpstr>Presentación de PowerPoint</vt:lpstr>
      <vt:lpstr>Presentación de PowerPoint</vt:lpstr>
      <vt:lpstr>4.-KRISTAL IONIKOAREN EROALTASUNA</vt:lpstr>
      <vt:lpstr>Presentación de PowerPoint</vt:lpstr>
    </vt:vector>
  </TitlesOfParts>
  <Company>I.E.S. Clara Campoamor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enlace químico</dc:title>
  <dc:creator>Depart. de Física y Química</dc:creator>
  <cp:lastModifiedBy>HP</cp:lastModifiedBy>
  <cp:revision>110</cp:revision>
  <cp:lastPrinted>1999-02-25T15:11:39Z</cp:lastPrinted>
  <dcterms:created xsi:type="dcterms:W3CDTF">1999-11-08T12:34:06Z</dcterms:created>
  <dcterms:modified xsi:type="dcterms:W3CDTF">2019-02-25T21:18:50Z</dcterms:modified>
</cp:coreProperties>
</file>