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62" r:id="rId3"/>
    <p:sldId id="269" r:id="rId4"/>
    <p:sldId id="271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CCFFFF"/>
    <a:srgbClr val="66FFFF"/>
    <a:srgbClr val="D1D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ECE1A-C514-44BE-BE7C-3CD5703A4DD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35CD4-C237-4CC3-A7B7-CC0611EED8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267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7DA32-2C7F-4ACE-B5D5-CFB0D97FC514}" type="slidenum">
              <a:rPr lang="es-ES_tradnl" altLang="es-ES">
                <a:solidFill>
                  <a:prstClr val="black"/>
                </a:solidFill>
              </a:rPr>
              <a:pPr eaLnBrk="1" hangingPunct="1"/>
              <a:t>1</a:t>
            </a:fld>
            <a:endParaRPr lang="es-ES_tradnl" altLang="es-ES">
              <a:solidFill>
                <a:prstClr val="black"/>
              </a:solidFill>
            </a:endParaRPr>
          </a:p>
        </p:txBody>
      </p:sp>
      <p:sp>
        <p:nvSpPr>
          <p:cNvPr id="12293" name="4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altLang="es-ES">
                <a:solidFill>
                  <a:prstClr val="black"/>
                </a:solidFill>
              </a:rPr>
              <a:t>HIGIDURA ZIRKULARRAREN DINAMIKA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0E62-6100-4C6A-9175-91EDA0EBE08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2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5446-0ADE-4D85-9AC4-E1311D29628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0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C2E3-4FE4-4CF6-AE9A-DB1441CFD20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30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B603-54C6-4255-845E-4819BB30740C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97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42DAF-6389-4F5A-B9FB-E86613FC38AF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64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524F-D16D-4C89-9888-EA463D62782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1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4771-0847-4CF1-907F-5738872E0BCC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BBA7-9621-4FE0-9870-B5244DC48027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0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EE43-CBE6-4D61-A2AC-90C15594082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FE613-27DA-4536-AA6B-6662E35F91F7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1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F326-A8B6-4E94-AEFC-BFCCBCAB3648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66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y clip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medios"/>
          <p:cNvSpPr>
            <a:spLocks noGrp="1"/>
          </p:cNvSpPr>
          <p:nvPr>
            <p:ph type="media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0E46-B24D-4FDC-A79A-5F8CACAA9C7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7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2DFB0-A2D3-497C-B651-06D1414C5E7F}" type="slidenum">
              <a:rPr lang="es-E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5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12270" y="459713"/>
            <a:ext cx="8964488" cy="215253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s-ES" sz="4800" b="1" u="sng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DINAMIKA 3</a:t>
            </a:r>
            <a:r>
              <a:rPr lang="es-ES" sz="4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/>
            </a:r>
            <a:br>
              <a:rPr lang="es-ES" sz="4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r>
              <a:rPr lang="es-ES" sz="4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HIGIDURA ZIRKULARRAREN DINAMIKA(2.ZATIA</a:t>
            </a:r>
            <a:r>
              <a:rPr lang="es-ES" sz="4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)</a:t>
            </a:r>
            <a:br>
              <a:rPr lang="es-ES" sz="4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</a:br>
            <a:r>
              <a:rPr lang="es-ES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HORIZONTALEAN:BIHURGUNEA</a:t>
            </a:r>
            <a:endParaRPr lang="es-ES" b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054" name="Picture 11" descr="C:\Users\PAZ\Desktop\GAT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36" y="3415457"/>
            <a:ext cx="216024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atxoki07\Desktop\smailis\paz\Paz-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01208"/>
            <a:ext cx="239288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txoki07\Desktop\Bike_weav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70943"/>
            <a:ext cx="2448272" cy="20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0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10491" y="741143"/>
                <a:ext cx="4572000" cy="39723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marL="285750" indent="-285750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u-ES" sz="1200" dirty="0">
                    <a:latin typeface="Comic Sans MS"/>
                    <a:ea typeface="Calibri"/>
                    <a:cs typeface="Times New Roman"/>
                  </a:rPr>
                  <a:t>Bihurgune batean </a:t>
                </a: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,kotxeak  </a:t>
                </a:r>
                <a:r>
                  <a:rPr lang="eu-ES" sz="1200" b="1" dirty="0">
                    <a:latin typeface="Comic Sans MS"/>
                    <a:ea typeface="Calibri"/>
                    <a:cs typeface="Times New Roman"/>
                  </a:rPr>
                  <a:t>marruskadurari </a:t>
                </a:r>
                <a:r>
                  <a:rPr lang="eu-ES" sz="1200" b="1" dirty="0" smtClean="0">
                    <a:latin typeface="Comic Sans MS"/>
                    <a:ea typeface="Calibri"/>
                    <a:cs typeface="Times New Roman"/>
                  </a:rPr>
                  <a:t>esker</a:t>
                </a:r>
                <a:r>
                  <a:rPr lang="eu-ES" sz="1200" dirty="0">
                    <a:latin typeface="Comic Sans MS"/>
                    <a:ea typeface="Calibri"/>
                    <a:cs typeface="Times New Roman"/>
                  </a:rPr>
                  <a:t> </a:t>
                </a: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ibilbide zirkularra mantentzen du</a:t>
                </a:r>
              </a:p>
              <a:p>
                <a:pPr marL="285750" indent="-285750">
                  <a:spcAft>
                    <a:spcPts val="1000"/>
                  </a:spcAft>
                  <a:buFont typeface="Wingdings" panose="05000000000000000000" pitchFamily="2" charset="2"/>
                  <a:buChar char="q"/>
                </a:pP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Bihurgunea egitean, gorputzaren gainean eragiten duten indarrak  dira:</a:t>
                </a:r>
              </a:p>
              <a:p>
                <a:pPr marL="285750" indent="-285750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Y ardatzean : Pisua eta normala (</a:t>
                </a:r>
                <a:r>
                  <a:rPr lang="eu-ES" sz="1200" dirty="0" err="1" smtClean="0">
                    <a:latin typeface="Comic Sans MS"/>
                    <a:ea typeface="Calibri"/>
                    <a:cs typeface="Times New Roman"/>
                  </a:rPr>
                  <a:t>apoiatuta</a:t>
                </a: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 egoteagatik) .</a:t>
                </a:r>
              </a:p>
              <a:p>
                <a:pPr marL="742950" lvl="1" indent="-285750">
                  <a:spcAft>
                    <a:spcPts val="1000"/>
                  </a:spcAft>
                  <a:buFont typeface="Wingdings" panose="05000000000000000000" pitchFamily="2" charset="2"/>
                  <a:buChar char="ü"/>
                </a:pPr>
                <a:r>
                  <a:rPr lang="eu-ES" sz="1100" b="1" i="1" dirty="0" smtClean="0">
                    <a:latin typeface="Comic Sans MS"/>
                    <a:ea typeface="Calibri"/>
                    <a:cs typeface="Times New Roman"/>
                  </a:rPr>
                  <a:t>Bi horiek baliogabetzen direnez (Y ardatzaren indarren erresultantea 0 denez P=N).</a:t>
                </a:r>
              </a:p>
              <a:p>
                <a:pPr marL="171450" indent="-171450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  X ardatzean, Marruskadura: </a:t>
                </a:r>
              </a:p>
              <a:p>
                <a:pPr marL="742950" lvl="1" indent="-285750">
                  <a:spcAft>
                    <a:spcPts val="1000"/>
                  </a:spcAft>
                  <a:buFont typeface="Wingdings" panose="05000000000000000000" pitchFamily="2" charset="2"/>
                  <a:buChar char="ü"/>
                </a:pPr>
                <a:r>
                  <a:rPr lang="eu-ES" sz="1100" b="1" i="1" dirty="0" smtClean="0">
                    <a:latin typeface="Comic Sans MS"/>
                    <a:ea typeface="Calibri"/>
                    <a:cs typeface="Times New Roman"/>
                  </a:rPr>
                  <a:t>Marruskadura  eragiten duen indar bakarra, da.</a:t>
                </a:r>
              </a:p>
              <a:p>
                <a:pPr marL="285750" indent="-285750">
                  <a:spcAft>
                    <a:spcPts val="1000"/>
                  </a:spcAft>
                  <a:buFont typeface="Courier New" panose="02070309020205020404" pitchFamily="49" charset="0"/>
                  <a:buChar char="o"/>
                </a:pP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 </a:t>
                </a:r>
                <a:r>
                  <a:rPr lang="eu-ES" sz="1200" b="1" dirty="0" smtClean="0">
                    <a:latin typeface="Comic Sans MS"/>
                    <a:ea typeface="Calibri"/>
                    <a:cs typeface="Times New Roman"/>
                  </a:rPr>
                  <a:t>Marruskadurari </a:t>
                </a: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esker higikariak jarraitzen du bere </a:t>
                </a:r>
                <a:r>
                  <a:rPr lang="eu-ES" sz="1200" b="1" dirty="0" smtClean="0">
                    <a:latin typeface="Comic Sans MS"/>
                    <a:ea typeface="Calibri"/>
                    <a:cs typeface="Times New Roman"/>
                  </a:rPr>
                  <a:t>ibilbide zirkularra</a:t>
                </a: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, </a:t>
                </a:r>
                <a:r>
                  <a:rPr lang="eu-ES" sz="1200" dirty="0">
                    <a:latin typeface="Comic Sans MS"/>
                    <a:ea typeface="Calibri"/>
                    <a:cs typeface="Times New Roman"/>
                  </a:rPr>
                  <a:t>marruskadurak bat egiten </a:t>
                </a: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duelako </a:t>
                </a:r>
                <a:r>
                  <a:rPr lang="eu-ES" sz="1200" b="1" dirty="0" smtClean="0">
                    <a:latin typeface="Comic Sans MS"/>
                    <a:ea typeface="Calibri"/>
                    <a:cs typeface="Times New Roman"/>
                  </a:rPr>
                  <a:t>indar zentripetuarekin</a:t>
                </a:r>
                <a:r>
                  <a:rPr lang="eu-ES" sz="1200" dirty="0" smtClean="0">
                    <a:latin typeface="Comic Sans MS"/>
                    <a:ea typeface="Calibri"/>
                    <a:cs typeface="Times New Roman"/>
                  </a:rPr>
                  <a:t>. Higikariaren joera da zirkunferentziatik ateratzea, horregatik marruskadura joeraren kontra eragiten duenez, higikaria  ibilbide zirkularrean mantentzen da, hortik atera gabe.</a:t>
                </a:r>
                <a:endParaRPr lang="es-ES" sz="1200" dirty="0">
                  <a:effectLst/>
                  <a:latin typeface="Comic Sans MS"/>
                  <a:ea typeface="Calibri"/>
                  <a:cs typeface="Times New Roman"/>
                </a:endParaRPr>
              </a:p>
              <a:p>
                <a:pPr marL="285750" lvl="0" indent="-285750">
                  <a:spcBef>
                    <a:spcPct val="2000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u-ES" sz="1200" b="1" dirty="0" err="1">
                    <a:effectLst/>
                    <a:latin typeface="Comic Sans MS"/>
                    <a:ea typeface="Calibri"/>
                    <a:cs typeface="Times New Roman"/>
                  </a:rPr>
                  <a:t>F</a:t>
                </a:r>
                <a:r>
                  <a:rPr lang="eu-ES" sz="1200" b="1" baseline="-25000" dirty="0" err="1">
                    <a:effectLst/>
                    <a:latin typeface="Comic Sans MS"/>
                    <a:ea typeface="Calibri"/>
                    <a:cs typeface="Times New Roman"/>
                  </a:rPr>
                  <a:t>m</a:t>
                </a:r>
                <a:r>
                  <a:rPr lang="eu-ES" sz="1200" b="1" baseline="-25000" dirty="0">
                    <a:effectLst/>
                    <a:latin typeface="Comic Sans MS"/>
                    <a:ea typeface="Calibri"/>
                    <a:cs typeface="Times New Roman"/>
                  </a:rPr>
                  <a:t> </a:t>
                </a:r>
                <a:r>
                  <a:rPr lang="eu-ES" sz="1050" b="1" dirty="0" smtClean="0">
                    <a:effectLst/>
                    <a:latin typeface="Comic Sans MS"/>
                    <a:ea typeface="Calibri"/>
                    <a:cs typeface="Times New Roman"/>
                  </a:rPr>
                  <a:t>=</a:t>
                </a:r>
                <a:r>
                  <a:rPr lang="es-ES" sz="1400" b="1" dirty="0">
                    <a:solidFill>
                      <a:prstClr val="black"/>
                    </a:solidFill>
                    <a:latin typeface="Comic Sans MS" pitchFamily="66" charset="0"/>
                  </a:rPr>
                  <a:t> </a:t>
                </a:r>
                <a:r>
                  <a:rPr lang="es-ES" sz="1400" b="1" dirty="0" err="1" smtClean="0">
                    <a:solidFill>
                      <a:prstClr val="black"/>
                    </a:solidFill>
                    <a:latin typeface="Comic Sans MS" pitchFamily="66" charset="0"/>
                  </a:rPr>
                  <a:t>Fc</a:t>
                </a:r>
                <a:r>
                  <a:rPr lang="es-ES" sz="1400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= </a:t>
                </a:r>
                <a:r>
                  <a:rPr lang="es-ES" sz="1400" b="1" dirty="0" err="1">
                    <a:solidFill>
                      <a:prstClr val="black"/>
                    </a:solidFill>
                    <a:latin typeface="Comic Sans MS" pitchFamily="66" charset="0"/>
                  </a:rPr>
                  <a:t>mxa</a:t>
                </a:r>
                <a:r>
                  <a:rPr lang="es-ES" sz="1400" b="1" baseline="-25000" dirty="0" smtClean="0">
                    <a:solidFill>
                      <a:prstClr val="black"/>
                    </a:solidFill>
                    <a:latin typeface="Comic Sans MS" pitchFamily="66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u-ES" sz="1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→</m:t>
                    </m:r>
                    <m:r>
                      <a:rPr lang="eu-ES" sz="1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𝝁</m:t>
                    </m:r>
                  </m:oMath>
                </a14:m>
                <a:r>
                  <a:rPr lang="eu-ES" sz="1400" b="1" dirty="0">
                    <a:effectLst/>
                    <a:latin typeface="Comic Sans MS"/>
                    <a:ea typeface="Times New Roman"/>
                    <a:cs typeface="Times New Roman"/>
                  </a:rPr>
                  <a:t> .N </a:t>
                </a:r>
                <a:r>
                  <a:rPr lang="eu-ES" sz="1400" b="1" dirty="0" smtClean="0">
                    <a:effectLst/>
                    <a:latin typeface="Comic Sans MS"/>
                    <a:ea typeface="Times New Roman"/>
                    <a:cs typeface="Times New Roman"/>
                  </a:rPr>
                  <a:t>=</a:t>
                </a:r>
                <a:r>
                  <a:rPr lang="es-ES" sz="1400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m </a:t>
                </a:r>
                <a:r>
                  <a:rPr lang="es-ES" sz="1400" b="1" dirty="0">
                    <a:solidFill>
                      <a:prstClr val="black"/>
                    </a:solidFill>
                    <a:latin typeface="Comic Sans MS" pitchFamily="66" charset="0"/>
                  </a:rPr>
                  <a:t>x </a:t>
                </a:r>
                <a:r>
                  <a:rPr lang="es-ES" sz="1400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v</a:t>
                </a:r>
                <a:r>
                  <a:rPr lang="es-ES" sz="1400" b="1" baseline="30000" dirty="0" smtClean="0">
                    <a:solidFill>
                      <a:prstClr val="black"/>
                    </a:solidFill>
                    <a:latin typeface="Comic Sans MS" pitchFamily="66" charset="0"/>
                  </a:rPr>
                  <a:t>2</a:t>
                </a:r>
                <a:r>
                  <a:rPr lang="es-ES" sz="1400" b="1" dirty="0" smtClean="0">
                    <a:solidFill>
                      <a:prstClr val="black"/>
                    </a:solidFill>
                    <a:latin typeface="Comic Sans MS" pitchFamily="66" charset="0"/>
                  </a:rPr>
                  <a:t>/R</a:t>
                </a:r>
                <a:endParaRPr lang="es-ES" sz="1400" dirty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1" y="741143"/>
                <a:ext cx="4572000" cy="3972370"/>
              </a:xfrm>
              <a:prstGeom prst="rect">
                <a:avLst/>
              </a:prstGeom>
              <a:blipFill rotWithShape="1">
                <a:blip r:embed="rId2"/>
                <a:stretch>
                  <a:fillRect b="-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CuadroTexto"/>
          <p:cNvSpPr txBox="1"/>
          <p:nvPr/>
        </p:nvSpPr>
        <p:spPr>
          <a:xfrm>
            <a:off x="467544" y="230351"/>
            <a:ext cx="8208912" cy="369332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B</a:t>
            </a:r>
            <a:r>
              <a:rPr lang="es-ES" dirty="0" smtClean="0">
                <a:latin typeface="Comic Sans MS" panose="030F0702030302020204" pitchFamily="66" charset="0"/>
              </a:rPr>
              <a:t>) GORPUTZ BAT BIHURGUNE BATETIK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Patxoki07\Desktop\bihurgu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11" y="792801"/>
            <a:ext cx="3708645" cy="212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xoki07\Desktop\descar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46" y="4814408"/>
            <a:ext cx="3299265" cy="1871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948307" y="3140968"/>
            <a:ext cx="3936152" cy="830997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INERTZIARENGATIK, INDAR ZENTRIFUGOA, KOTXEAREN JOERA DA BIHURGUNETIK ATERATZEA BAINA ZENTRIPETUARENGATIK,MARRUSKADURA, IBILBIDE ZIRKULARRA JARRAITZEN DU.</a:t>
            </a:r>
            <a:endParaRPr lang="es-ES" sz="1200" b="1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5220072" y="1857783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197299" y="1932631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omic Sans MS" panose="030F0702030302020204" pitchFamily="66" charset="0"/>
              </a:rPr>
              <a:t>Fm=F</a:t>
            </a:r>
            <a:r>
              <a:rPr lang="es-ES" sz="1000" b="1" dirty="0" smtClean="0">
                <a:latin typeface="Comic Sans MS" panose="030F0702030302020204" pitchFamily="66" charset="0"/>
              </a:rPr>
              <a:t>Z</a:t>
            </a:r>
            <a:endParaRPr lang="es-ES" sz="10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Patxoki07\Desktop\Bike_weavi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20" y="4077072"/>
            <a:ext cx="3191125" cy="260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Patxoki07\Desktop\descarg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0"/>
          <a:stretch/>
        </p:blipFill>
        <p:spPr bwMode="auto">
          <a:xfrm>
            <a:off x="677244" y="4880412"/>
            <a:ext cx="991302" cy="17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orma libre"/>
          <p:cNvSpPr/>
          <p:nvPr/>
        </p:nvSpPr>
        <p:spPr>
          <a:xfrm>
            <a:off x="6026727" y="1787178"/>
            <a:ext cx="633505" cy="70605"/>
          </a:xfrm>
          <a:custGeom>
            <a:avLst/>
            <a:gdLst>
              <a:gd name="connsiteX0" fmla="*/ 0 w 595746"/>
              <a:gd name="connsiteY0" fmla="*/ 83186 h 97085"/>
              <a:gd name="connsiteX1" fmla="*/ 55418 w 595746"/>
              <a:gd name="connsiteY1" fmla="*/ 27767 h 97085"/>
              <a:gd name="connsiteX2" fmla="*/ 180109 w 595746"/>
              <a:gd name="connsiteY2" fmla="*/ 69331 h 97085"/>
              <a:gd name="connsiteX3" fmla="*/ 263237 w 595746"/>
              <a:gd name="connsiteY3" fmla="*/ 58 h 97085"/>
              <a:gd name="connsiteX4" fmla="*/ 360218 w 595746"/>
              <a:gd name="connsiteY4" fmla="*/ 83186 h 97085"/>
              <a:gd name="connsiteX5" fmla="*/ 415637 w 595746"/>
              <a:gd name="connsiteY5" fmla="*/ 58 h 97085"/>
              <a:gd name="connsiteX6" fmla="*/ 526473 w 595746"/>
              <a:gd name="connsiteY6" fmla="*/ 97040 h 97085"/>
              <a:gd name="connsiteX7" fmla="*/ 595746 w 595746"/>
              <a:gd name="connsiteY7" fmla="*/ 13913 h 97085"/>
              <a:gd name="connsiteX8" fmla="*/ 595746 w 595746"/>
              <a:gd name="connsiteY8" fmla="*/ 13913 h 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746" h="97085">
                <a:moveTo>
                  <a:pt x="0" y="83186"/>
                </a:moveTo>
                <a:cubicBezTo>
                  <a:pt x="12700" y="56631"/>
                  <a:pt x="25400" y="30076"/>
                  <a:pt x="55418" y="27767"/>
                </a:cubicBezTo>
                <a:cubicBezTo>
                  <a:pt x="85436" y="25458"/>
                  <a:pt x="145473" y="73949"/>
                  <a:pt x="180109" y="69331"/>
                </a:cubicBezTo>
                <a:cubicBezTo>
                  <a:pt x="214745" y="64713"/>
                  <a:pt x="233219" y="-2251"/>
                  <a:pt x="263237" y="58"/>
                </a:cubicBezTo>
                <a:cubicBezTo>
                  <a:pt x="293255" y="2367"/>
                  <a:pt x="334818" y="83186"/>
                  <a:pt x="360218" y="83186"/>
                </a:cubicBezTo>
                <a:cubicBezTo>
                  <a:pt x="385618" y="83186"/>
                  <a:pt x="387928" y="-2251"/>
                  <a:pt x="415637" y="58"/>
                </a:cubicBezTo>
                <a:cubicBezTo>
                  <a:pt x="443346" y="2367"/>
                  <a:pt x="496455" y="94731"/>
                  <a:pt x="526473" y="97040"/>
                </a:cubicBezTo>
                <a:cubicBezTo>
                  <a:pt x="556491" y="99349"/>
                  <a:pt x="595746" y="13913"/>
                  <a:pt x="595746" y="13913"/>
                </a:cubicBezTo>
                <a:lnTo>
                  <a:pt x="595746" y="13913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179806" y="1533262"/>
            <a:ext cx="66595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050" b="1" dirty="0" smtClean="0">
                <a:solidFill>
                  <a:srgbClr val="002060"/>
                </a:solidFill>
              </a:rPr>
              <a:t>JOERA</a:t>
            </a:r>
            <a:endParaRPr lang="es-ES" sz="105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9510" y="172605"/>
            <a:ext cx="8330962" cy="502638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u-ES" sz="1200" b="1" i="1" u="sng" dirty="0" smtClean="0">
                <a:latin typeface="Comic Sans MS"/>
                <a:ea typeface="Times New Roman"/>
                <a:cs typeface="Times New Roman"/>
              </a:rPr>
              <a:t>2.ADIBIDEA</a:t>
            </a:r>
            <a:r>
              <a:rPr lang="eu-ES" sz="1200" b="1" i="1" dirty="0" smtClean="0">
                <a:latin typeface="Comic Sans MS"/>
                <a:ea typeface="Times New Roman"/>
                <a:cs typeface="Times New Roman"/>
              </a:rPr>
              <a:t>: 5000 </a:t>
            </a:r>
            <a:r>
              <a:rPr lang="eu-ES" sz="1200" b="1" i="1" dirty="0">
                <a:latin typeface="Comic Sans MS"/>
                <a:ea typeface="Times New Roman"/>
                <a:cs typeface="Times New Roman"/>
              </a:rPr>
              <a:t>kg-ko kamioi batek 250 metroko erradioa duen bihurgunea hartu behar du. Kalkulatu errepidea eta </a:t>
            </a:r>
            <a:r>
              <a:rPr lang="eu-ES" sz="1200" b="1" i="1" dirty="0" err="1">
                <a:latin typeface="Comic Sans MS"/>
                <a:ea typeface="Times New Roman"/>
                <a:cs typeface="Times New Roman"/>
              </a:rPr>
              <a:t>neumatikoen</a:t>
            </a:r>
            <a:r>
              <a:rPr lang="eu-ES" sz="1200" b="1" i="1" dirty="0">
                <a:latin typeface="Comic Sans MS"/>
                <a:ea typeface="Times New Roman"/>
                <a:cs typeface="Times New Roman"/>
              </a:rPr>
              <a:t> arteko marruskadura indarraren balioa 60 </a:t>
            </a:r>
            <a:r>
              <a:rPr lang="eu-ES" sz="1200" b="1" i="1" dirty="0" err="1">
                <a:latin typeface="Comic Sans MS"/>
                <a:ea typeface="Times New Roman"/>
                <a:cs typeface="Times New Roman"/>
              </a:rPr>
              <a:t>km/h-ko</a:t>
            </a:r>
            <a:r>
              <a:rPr lang="eu-ES" sz="1200" b="1" i="1" dirty="0">
                <a:latin typeface="Comic Sans MS"/>
                <a:ea typeface="Times New Roman"/>
                <a:cs typeface="Times New Roman"/>
              </a:rPr>
              <a:t> abiaduraz irrist ez egiteko</a:t>
            </a:r>
            <a:endParaRPr lang="es-ES" sz="1600" i="1" dirty="0">
              <a:effectLst/>
              <a:latin typeface="Comic Sans MS"/>
              <a:ea typeface="Calibri"/>
              <a:cs typeface="Times New Roman"/>
            </a:endParaRPr>
          </a:p>
        </p:txBody>
      </p:sp>
      <p:sp>
        <p:nvSpPr>
          <p:cNvPr id="4" name="AutoShape 2" descr="Fuerza Centrípe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Fuerza Centrípe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4" descr="C:\Users\Patxoki07\Desktop\k-f1 koronavirus\2.HIG_HZRU\HZRU_IRUDIAK\dinam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44" y="1196752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C:\Users\Patxoki07\Desktop\2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7" r="16133"/>
          <a:stretch/>
        </p:blipFill>
        <p:spPr bwMode="auto">
          <a:xfrm rot="5400000">
            <a:off x="625544" y="572717"/>
            <a:ext cx="5976666" cy="636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31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bes">
  <a:themeElements>
    <a:clrScheme name="Nube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be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be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172</Words>
  <Application>Microsoft Office PowerPoint</Application>
  <PresentationFormat>Presentación en pantalla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Tema de Office</vt:lpstr>
      <vt:lpstr>Nubes</vt:lpstr>
      <vt:lpstr>DINAMIKA 3 HIGIDURA ZIRKULARRAREN DINAMIKA(2.ZATIA) HORIZONTALEAN:BIHURGUNEA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Higidura zirkularraren dinamika</dc:title>
  <dc:creator>Patxoki07</dc:creator>
  <cp:lastModifiedBy>HP</cp:lastModifiedBy>
  <cp:revision>49</cp:revision>
  <dcterms:created xsi:type="dcterms:W3CDTF">2020-04-04T19:49:01Z</dcterms:created>
  <dcterms:modified xsi:type="dcterms:W3CDTF">2020-05-05T10:41:30Z</dcterms:modified>
</cp:coreProperties>
</file>